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797675" cy="9926638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Atyabi" userId="4305a60c-aae4-43e0-9d33-2a83cd4e6ea4" providerId="ADAL" clId="{965A81D8-9A2F-48CB-87F7-CD8DBFEAC3A0}"/>
    <pc:docChg chg="undo redo custSel addSld modSld">
      <pc:chgData name="Ali Atyabi" userId="4305a60c-aae4-43e0-9d33-2a83cd4e6ea4" providerId="ADAL" clId="{965A81D8-9A2F-48CB-87F7-CD8DBFEAC3A0}" dt="2023-01-29T10:35:27.200" v="5712" actId="1076"/>
      <pc:docMkLst>
        <pc:docMk/>
      </pc:docMkLst>
      <pc:sldChg chg="addSp modSp mod">
        <pc:chgData name="Ali Atyabi" userId="4305a60c-aae4-43e0-9d33-2a83cd4e6ea4" providerId="ADAL" clId="{965A81D8-9A2F-48CB-87F7-CD8DBFEAC3A0}" dt="2023-01-24T09:33:48.441" v="3911" actId="20577"/>
        <pc:sldMkLst>
          <pc:docMk/>
          <pc:sldMk cId="625097824" sldId="257"/>
        </pc:sldMkLst>
        <pc:spChg chg="mod">
          <ac:chgData name="Ali Atyabi" userId="4305a60c-aae4-43e0-9d33-2a83cd4e6ea4" providerId="ADAL" clId="{965A81D8-9A2F-48CB-87F7-CD8DBFEAC3A0}" dt="2023-01-10T10:51:14.964" v="16" actId="14100"/>
          <ac:spMkLst>
            <pc:docMk/>
            <pc:sldMk cId="625097824" sldId="257"/>
            <ac:spMk id="4" creationId="{6CFF8E08-C51F-4A4C-BA86-52EB12AD0ECD}"/>
          </ac:spMkLst>
        </pc:spChg>
        <pc:spChg chg="mod">
          <ac:chgData name="Ali Atyabi" userId="4305a60c-aae4-43e0-9d33-2a83cd4e6ea4" providerId="ADAL" clId="{965A81D8-9A2F-48CB-87F7-CD8DBFEAC3A0}" dt="2023-01-10T10:51:41.925" v="27" actId="20577"/>
          <ac:spMkLst>
            <pc:docMk/>
            <pc:sldMk cId="625097824" sldId="257"/>
            <ac:spMk id="5" creationId="{A53E5FDC-C916-4BAF-B70B-0C4D2F35301C}"/>
          </ac:spMkLst>
        </pc:spChg>
        <pc:spChg chg="mod">
          <ac:chgData name="Ali Atyabi" userId="4305a60c-aae4-43e0-9d33-2a83cd4e6ea4" providerId="ADAL" clId="{965A81D8-9A2F-48CB-87F7-CD8DBFEAC3A0}" dt="2023-01-10T10:51:50.790" v="43" actId="20577"/>
          <ac:spMkLst>
            <pc:docMk/>
            <pc:sldMk cId="625097824" sldId="257"/>
            <ac:spMk id="6" creationId="{CD399CE1-4B9B-42B1-BA91-96DA86C79843}"/>
          </ac:spMkLst>
        </pc:spChg>
        <pc:spChg chg="add mod">
          <ac:chgData name="Ali Atyabi" userId="4305a60c-aae4-43e0-9d33-2a83cd4e6ea4" providerId="ADAL" clId="{965A81D8-9A2F-48CB-87F7-CD8DBFEAC3A0}" dt="2023-01-24T09:33:48.441" v="3911" actId="20577"/>
          <ac:spMkLst>
            <pc:docMk/>
            <pc:sldMk cId="625097824" sldId="257"/>
            <ac:spMk id="7" creationId="{BAD48ADB-4496-4D18-A2BD-037F2BA8F0BF}"/>
          </ac:spMkLst>
        </pc:spChg>
      </pc:sldChg>
      <pc:sldChg chg="addSp delSp modSp mod">
        <pc:chgData name="Ali Atyabi" userId="4305a60c-aae4-43e0-9d33-2a83cd4e6ea4" providerId="ADAL" clId="{965A81D8-9A2F-48CB-87F7-CD8DBFEAC3A0}" dt="2023-01-24T14:30:24.645" v="4586" actId="20577"/>
        <pc:sldMkLst>
          <pc:docMk/>
          <pc:sldMk cId="3613499320" sldId="260"/>
        </pc:sldMkLst>
        <pc:spChg chg="add mod">
          <ac:chgData name="Ali Atyabi" userId="4305a60c-aae4-43e0-9d33-2a83cd4e6ea4" providerId="ADAL" clId="{965A81D8-9A2F-48CB-87F7-CD8DBFEAC3A0}" dt="2023-01-10T14:11:48.878" v="2910" actId="20577"/>
          <ac:spMkLst>
            <pc:docMk/>
            <pc:sldMk cId="3613499320" sldId="260"/>
            <ac:spMk id="5" creationId="{4F0334D9-3AD5-40FA-933F-CA58441B581E}"/>
          </ac:spMkLst>
        </pc:spChg>
        <pc:spChg chg="mod">
          <ac:chgData name="Ali Atyabi" userId="4305a60c-aae4-43e0-9d33-2a83cd4e6ea4" providerId="ADAL" clId="{965A81D8-9A2F-48CB-87F7-CD8DBFEAC3A0}" dt="2023-01-10T10:52:49.052" v="51" actId="20577"/>
          <ac:spMkLst>
            <pc:docMk/>
            <pc:sldMk cId="3613499320" sldId="260"/>
            <ac:spMk id="9" creationId="{ABC90F57-8ED9-430D-A5BC-4CA9CE1D412C}"/>
          </ac:spMkLst>
        </pc:spChg>
        <pc:spChg chg="mod">
          <ac:chgData name="Ali Atyabi" userId="4305a60c-aae4-43e0-9d33-2a83cd4e6ea4" providerId="ADAL" clId="{965A81D8-9A2F-48CB-87F7-CD8DBFEAC3A0}" dt="2023-01-24T14:30:24.645" v="4586" actId="20577"/>
          <ac:spMkLst>
            <pc:docMk/>
            <pc:sldMk cId="3613499320" sldId="260"/>
            <ac:spMk id="10" creationId="{F781478A-E534-426A-9E66-5CC576AA943A}"/>
          </ac:spMkLst>
        </pc:spChg>
        <pc:spChg chg="add del">
          <ac:chgData name="Ali Atyabi" userId="4305a60c-aae4-43e0-9d33-2a83cd4e6ea4" providerId="ADAL" clId="{965A81D8-9A2F-48CB-87F7-CD8DBFEAC3A0}" dt="2023-01-10T12:37:10.785" v="1430" actId="478"/>
          <ac:spMkLst>
            <pc:docMk/>
            <pc:sldMk cId="3613499320" sldId="260"/>
            <ac:spMk id="11" creationId="{D95EA87B-453E-4D13-9B02-521572D10A9C}"/>
          </ac:spMkLst>
        </pc:spChg>
      </pc:sldChg>
      <pc:sldChg chg="addSp delSp modSp new mod">
        <pc:chgData name="Ali Atyabi" userId="4305a60c-aae4-43e0-9d33-2a83cd4e6ea4" providerId="ADAL" clId="{965A81D8-9A2F-48CB-87F7-CD8DBFEAC3A0}" dt="2023-01-25T08:32:04.079" v="5704" actId="313"/>
        <pc:sldMkLst>
          <pc:docMk/>
          <pc:sldMk cId="3307719625" sldId="261"/>
        </pc:sldMkLst>
        <pc:spChg chg="mod">
          <ac:chgData name="Ali Atyabi" userId="4305a60c-aae4-43e0-9d33-2a83cd4e6ea4" providerId="ADAL" clId="{965A81D8-9A2F-48CB-87F7-CD8DBFEAC3A0}" dt="2023-01-10T12:32:17.809" v="1411" actId="1076"/>
          <ac:spMkLst>
            <pc:docMk/>
            <pc:sldMk cId="3307719625" sldId="261"/>
            <ac:spMk id="2" creationId="{84B9806C-6A61-4830-AA25-97A5E5D535B0}"/>
          </ac:spMkLst>
        </pc:spChg>
        <pc:spChg chg="del">
          <ac:chgData name="Ali Atyabi" userId="4305a60c-aae4-43e0-9d33-2a83cd4e6ea4" providerId="ADAL" clId="{965A81D8-9A2F-48CB-87F7-CD8DBFEAC3A0}" dt="2023-01-10T10:58:38.874" v="144"/>
          <ac:spMkLst>
            <pc:docMk/>
            <pc:sldMk cId="3307719625" sldId="261"/>
            <ac:spMk id="3" creationId="{3A2D3E9C-912B-47E9-BEE2-E952575B9ABD}"/>
          </ac:spMkLst>
        </pc:spChg>
        <pc:spChg chg="del">
          <ac:chgData name="Ali Atyabi" userId="4305a60c-aae4-43e0-9d33-2a83cd4e6ea4" providerId="ADAL" clId="{965A81D8-9A2F-48CB-87F7-CD8DBFEAC3A0}" dt="2023-01-10T12:02:13.663" v="605" actId="478"/>
          <ac:spMkLst>
            <pc:docMk/>
            <pc:sldMk cId="3307719625" sldId="261"/>
            <ac:spMk id="4" creationId="{B1B7B915-0D63-45A8-88B6-358A95214A2A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25" creationId="{E5759FFF-3EC9-4A00-95B0-608ECAD3EF0D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49" creationId="{4D8C8D96-E9D6-479B-AB3B-81894E7DE4A4}"/>
          </ac:spMkLst>
        </pc:spChg>
        <pc:spChg chg="add del mod">
          <ac:chgData name="Ali Atyabi" userId="4305a60c-aae4-43e0-9d33-2a83cd4e6ea4" providerId="ADAL" clId="{965A81D8-9A2F-48CB-87F7-CD8DBFEAC3A0}" dt="2023-01-10T13:47:25.722" v="2607"/>
          <ac:spMkLst>
            <pc:docMk/>
            <pc:sldMk cId="3307719625" sldId="261"/>
            <ac:spMk id="52" creationId="{0F716D6C-A7F8-409C-A060-D2CD0809140E}"/>
          </ac:spMkLst>
        </pc:spChg>
        <pc:spChg chg="add mod">
          <ac:chgData name="Ali Atyabi" userId="4305a60c-aae4-43e0-9d33-2a83cd4e6ea4" providerId="ADAL" clId="{965A81D8-9A2F-48CB-87F7-CD8DBFEAC3A0}" dt="2023-01-10T13:47:25.120" v="2606" actId="571"/>
          <ac:spMkLst>
            <pc:docMk/>
            <pc:sldMk cId="3307719625" sldId="261"/>
            <ac:spMk id="54" creationId="{D388ED96-8332-4435-BEBA-AEE82742936F}"/>
          </ac:spMkLst>
        </pc:spChg>
        <pc:spChg chg="add del mod">
          <ac:chgData name="Ali Atyabi" userId="4305a60c-aae4-43e0-9d33-2a83cd4e6ea4" providerId="ADAL" clId="{965A81D8-9A2F-48CB-87F7-CD8DBFEAC3A0}" dt="2023-01-24T09:01:28.504" v="3421" actId="478"/>
          <ac:spMkLst>
            <pc:docMk/>
            <pc:sldMk cId="3307719625" sldId="261"/>
            <ac:spMk id="55" creationId="{89D47370-E7F2-43B4-8B03-17A4621F94C1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56" creationId="{C1DC7BDA-D2C0-4F0D-BC3E-0EFA7C8361C7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57" creationId="{9302BD91-F28C-4EAD-B419-1664C01B97FC}"/>
          </ac:spMkLst>
        </pc:spChg>
        <pc:spChg chg="add del mod">
          <ac:chgData name="Ali Atyabi" userId="4305a60c-aae4-43e0-9d33-2a83cd4e6ea4" providerId="ADAL" clId="{965A81D8-9A2F-48CB-87F7-CD8DBFEAC3A0}" dt="2023-01-10T11:10:10.569" v="252"/>
          <ac:spMkLst>
            <pc:docMk/>
            <pc:sldMk cId="3307719625" sldId="261"/>
            <ac:spMk id="69" creationId="{5F2C08B3-CCA6-4648-ACC1-A66A07453AE6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71" creationId="{6EDE762D-8034-4E09-964F-68C4514974C9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86" creationId="{FD2C8182-360D-433D-AADE-EE9A911303F5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87" creationId="{26AD31A8-C9EF-413D-8A54-11292792A88B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88" creationId="{A48AE32F-D6FF-494B-A79E-8A43A6B4BE36}"/>
          </ac:spMkLst>
        </pc:spChg>
        <pc:spChg chg="add mod">
          <ac:chgData name="Ali Atyabi" userId="4305a60c-aae4-43e0-9d33-2a83cd4e6ea4" providerId="ADAL" clId="{965A81D8-9A2F-48CB-87F7-CD8DBFEAC3A0}" dt="2023-01-25T08:32:04.079" v="5704" actId="313"/>
          <ac:spMkLst>
            <pc:docMk/>
            <pc:sldMk cId="3307719625" sldId="261"/>
            <ac:spMk id="89" creationId="{B8592A70-593B-4AE3-B896-0E49CD47BE47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90" creationId="{ED91CA10-237C-4825-B605-0D96097A78C6}"/>
          </ac:spMkLst>
        </pc:spChg>
        <pc:spChg chg="add mod">
          <ac:chgData name="Ali Atyabi" userId="4305a60c-aae4-43e0-9d33-2a83cd4e6ea4" providerId="ADAL" clId="{965A81D8-9A2F-48CB-87F7-CD8DBFEAC3A0}" dt="2023-01-24T16:25:33.830" v="4622" actId="313"/>
          <ac:spMkLst>
            <pc:docMk/>
            <pc:sldMk cId="3307719625" sldId="261"/>
            <ac:spMk id="93" creationId="{57737F62-551D-43FC-B67C-E9D91F343481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94" creationId="{86DBA66B-6D86-438C-AA37-45EB1EA4E2F9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193" creationId="{FF60752F-95DF-404A-B24C-9A9C3619B32F}"/>
          </ac:spMkLst>
        </pc:spChg>
        <pc:spChg chg="add mod">
          <ac:chgData name="Ali Atyabi" userId="4305a60c-aae4-43e0-9d33-2a83cd4e6ea4" providerId="ADAL" clId="{965A81D8-9A2F-48CB-87F7-CD8DBFEAC3A0}" dt="2023-01-10T14:11:43.116" v="2908" actId="20577"/>
          <ac:spMkLst>
            <pc:docMk/>
            <pc:sldMk cId="3307719625" sldId="261"/>
            <ac:spMk id="249" creationId="{6F06120F-D945-4954-8C08-C53B7D4FE84E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261" creationId="{71262F1A-4F13-4ADA-97C1-1156AFE7BFDE}"/>
          </ac:spMkLst>
        </pc:spChg>
        <pc:spChg chg="add del mod">
          <ac:chgData name="Ali Atyabi" userId="4305a60c-aae4-43e0-9d33-2a83cd4e6ea4" providerId="ADAL" clId="{965A81D8-9A2F-48CB-87F7-CD8DBFEAC3A0}" dt="2023-01-10T12:21:08.354" v="989" actId="478"/>
          <ac:spMkLst>
            <pc:docMk/>
            <pc:sldMk cId="3307719625" sldId="261"/>
            <ac:spMk id="318" creationId="{CFFD509B-1C35-414B-9439-32592B17BF44}"/>
          </ac:spMkLst>
        </pc:spChg>
        <pc:spChg chg="add del mod">
          <ac:chgData name="Ali Atyabi" userId="4305a60c-aae4-43e0-9d33-2a83cd4e6ea4" providerId="ADAL" clId="{965A81D8-9A2F-48CB-87F7-CD8DBFEAC3A0}" dt="2023-01-10T12:21:03.311" v="987" actId="478"/>
          <ac:spMkLst>
            <pc:docMk/>
            <pc:sldMk cId="3307719625" sldId="261"/>
            <ac:spMk id="319" creationId="{74B6C1F6-F7B9-4015-A8D5-9A33AE7FAF48}"/>
          </ac:spMkLst>
        </pc:spChg>
        <pc:spChg chg="add del mod">
          <ac:chgData name="Ali Atyabi" userId="4305a60c-aae4-43e0-9d33-2a83cd4e6ea4" providerId="ADAL" clId="{965A81D8-9A2F-48CB-87F7-CD8DBFEAC3A0}" dt="2023-01-10T12:20:33.440" v="979" actId="478"/>
          <ac:spMkLst>
            <pc:docMk/>
            <pc:sldMk cId="3307719625" sldId="261"/>
            <ac:spMk id="320" creationId="{D353A26A-51DE-4F33-B279-A7BC7B58E16E}"/>
          </ac:spMkLst>
        </pc:spChg>
        <pc:spChg chg="add del mod">
          <ac:chgData name="Ali Atyabi" userId="4305a60c-aae4-43e0-9d33-2a83cd4e6ea4" providerId="ADAL" clId="{965A81D8-9A2F-48CB-87F7-CD8DBFEAC3A0}" dt="2023-01-10T12:20:30.549" v="977" actId="478"/>
          <ac:spMkLst>
            <pc:docMk/>
            <pc:sldMk cId="3307719625" sldId="261"/>
            <ac:spMk id="321" creationId="{633F37AA-BAE6-461B-B21B-BF9C35D5F51F}"/>
          </ac:spMkLst>
        </pc:spChg>
        <pc:spChg chg="add del mod">
          <ac:chgData name="Ali Atyabi" userId="4305a60c-aae4-43e0-9d33-2a83cd4e6ea4" providerId="ADAL" clId="{965A81D8-9A2F-48CB-87F7-CD8DBFEAC3A0}" dt="2023-01-10T12:20:31.506" v="978" actId="478"/>
          <ac:spMkLst>
            <pc:docMk/>
            <pc:sldMk cId="3307719625" sldId="261"/>
            <ac:spMk id="322" creationId="{C774CA98-2372-47B2-816B-6FF06F241D8F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323" creationId="{8F42ACCA-D25D-4829-921F-0FC89EBB1891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324" creationId="{E4235BBE-2C68-487C-BCE4-ADA7CCDEB73D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325" creationId="{6679BF7C-513C-41FA-A8B2-4D9FD66B03B8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326" creationId="{0E3FB35B-1C48-4CC2-9E41-1A633909C290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327" creationId="{44AB8BD3-7564-47ED-9C7C-1A0311AE7CBE}"/>
          </ac:spMkLst>
        </pc:spChg>
        <pc:spChg chg="add mod">
          <ac:chgData name="Ali Atyabi" userId="4305a60c-aae4-43e0-9d33-2a83cd4e6ea4" providerId="ADAL" clId="{965A81D8-9A2F-48CB-87F7-CD8DBFEAC3A0}" dt="2023-01-24T14:37:07.043" v="4620" actId="1076"/>
          <ac:spMkLst>
            <pc:docMk/>
            <pc:sldMk cId="3307719625" sldId="261"/>
            <ac:spMk id="328" creationId="{582FA1A7-3129-4ED1-BBDC-A6B8448CC945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330" creationId="{274E26FD-0ED8-4AE5-9EC9-AD0CEED9A20D}"/>
          </ac:spMkLst>
        </pc:spChg>
        <pc:spChg chg="add mod">
          <ac:chgData name="Ali Atyabi" userId="4305a60c-aae4-43e0-9d33-2a83cd4e6ea4" providerId="ADAL" clId="{965A81D8-9A2F-48CB-87F7-CD8DBFEAC3A0}" dt="2023-01-24T14:36:31.745" v="4605" actId="1076"/>
          <ac:spMkLst>
            <pc:docMk/>
            <pc:sldMk cId="3307719625" sldId="261"/>
            <ac:spMk id="331" creationId="{BE12AA1B-85D1-47EA-A184-4E07A2558F04}"/>
          </ac:spMkLst>
        </pc:spChg>
        <pc:spChg chg="add del mod">
          <ac:chgData name="Ali Atyabi" userId="4305a60c-aae4-43e0-9d33-2a83cd4e6ea4" providerId="ADAL" clId="{965A81D8-9A2F-48CB-87F7-CD8DBFEAC3A0}" dt="2023-01-10T12:25:16.704" v="1142" actId="478"/>
          <ac:spMkLst>
            <pc:docMk/>
            <pc:sldMk cId="3307719625" sldId="261"/>
            <ac:spMk id="332" creationId="{77CEFF50-975C-4843-8E16-D03A6C12A7FA}"/>
          </ac:spMkLst>
        </pc:spChg>
        <pc:spChg chg="add mod">
          <ac:chgData name="Ali Atyabi" userId="4305a60c-aae4-43e0-9d33-2a83cd4e6ea4" providerId="ADAL" clId="{965A81D8-9A2F-48CB-87F7-CD8DBFEAC3A0}" dt="2023-01-24T14:37:09.099" v="4621" actId="1076"/>
          <ac:spMkLst>
            <pc:docMk/>
            <pc:sldMk cId="3307719625" sldId="261"/>
            <ac:spMk id="333" creationId="{75B94086-4FD8-435D-AE1D-849C4AB29448}"/>
          </ac:spMkLst>
        </pc:spChg>
        <pc:spChg chg="add mod">
          <ac:chgData name="Ali Atyabi" userId="4305a60c-aae4-43e0-9d33-2a83cd4e6ea4" providerId="ADAL" clId="{965A81D8-9A2F-48CB-87F7-CD8DBFEAC3A0}" dt="2023-01-24T14:36:42.173" v="4606" actId="1076"/>
          <ac:spMkLst>
            <pc:docMk/>
            <pc:sldMk cId="3307719625" sldId="261"/>
            <ac:spMk id="334" creationId="{4EDB67BC-76D9-48D0-AED0-5388BB9A2AE8}"/>
          </ac:spMkLst>
        </pc:spChg>
        <pc:spChg chg="add mod">
          <ac:chgData name="Ali Atyabi" userId="4305a60c-aae4-43e0-9d33-2a83cd4e6ea4" providerId="ADAL" clId="{965A81D8-9A2F-48CB-87F7-CD8DBFEAC3A0}" dt="2023-01-24T14:36:42.173" v="4606" actId="1076"/>
          <ac:spMkLst>
            <pc:docMk/>
            <pc:sldMk cId="3307719625" sldId="261"/>
            <ac:spMk id="335" creationId="{A9E5EE8F-B0B0-43C2-B585-412E041B1F09}"/>
          </ac:spMkLst>
        </pc:spChg>
        <pc:spChg chg="add mod">
          <ac:chgData name="Ali Atyabi" userId="4305a60c-aae4-43e0-9d33-2a83cd4e6ea4" providerId="ADAL" clId="{965A81D8-9A2F-48CB-87F7-CD8DBFEAC3A0}" dt="2023-01-24T14:36:42.173" v="4606" actId="1076"/>
          <ac:spMkLst>
            <pc:docMk/>
            <pc:sldMk cId="3307719625" sldId="261"/>
            <ac:spMk id="336" creationId="{380A268A-B940-4760-A5BD-89C91E97C585}"/>
          </ac:spMkLst>
        </pc:spChg>
        <pc:spChg chg="add mod">
          <ac:chgData name="Ali Atyabi" userId="4305a60c-aae4-43e0-9d33-2a83cd4e6ea4" providerId="ADAL" clId="{965A81D8-9A2F-48CB-87F7-CD8DBFEAC3A0}" dt="2023-01-24T14:36:42.173" v="4606" actId="1076"/>
          <ac:spMkLst>
            <pc:docMk/>
            <pc:sldMk cId="3307719625" sldId="261"/>
            <ac:spMk id="337" creationId="{9170B754-3DEE-4076-8AEE-EA0B6C599EE2}"/>
          </ac:spMkLst>
        </pc:spChg>
        <pc:spChg chg="add mod">
          <ac:chgData name="Ali Atyabi" userId="4305a60c-aae4-43e0-9d33-2a83cd4e6ea4" providerId="ADAL" clId="{965A81D8-9A2F-48CB-87F7-CD8DBFEAC3A0}" dt="2023-01-24T14:36:42.173" v="4606" actId="1076"/>
          <ac:spMkLst>
            <pc:docMk/>
            <pc:sldMk cId="3307719625" sldId="261"/>
            <ac:spMk id="338" creationId="{F4265FA0-EDAA-4B45-890D-982549043B23}"/>
          </ac:spMkLst>
        </pc:spChg>
        <pc:spChg chg="add mod">
          <ac:chgData name="Ali Atyabi" userId="4305a60c-aae4-43e0-9d33-2a83cd4e6ea4" providerId="ADAL" clId="{965A81D8-9A2F-48CB-87F7-CD8DBFEAC3A0}" dt="2023-01-24T14:36:42.173" v="4606" actId="1076"/>
          <ac:spMkLst>
            <pc:docMk/>
            <pc:sldMk cId="3307719625" sldId="261"/>
            <ac:spMk id="339" creationId="{417BEC89-E6CE-4C16-8C48-F0D16E0342F9}"/>
          </ac:spMkLst>
        </pc:spChg>
        <pc:grpChg chg="add mod">
          <ac:chgData name="Ali Atyabi" userId="4305a60c-aae4-43e0-9d33-2a83cd4e6ea4" providerId="ADAL" clId="{965A81D8-9A2F-48CB-87F7-CD8DBFEAC3A0}" dt="2023-01-24T14:36:31.745" v="4605" actId="1076"/>
          <ac:grpSpMkLst>
            <pc:docMk/>
            <pc:sldMk cId="3307719625" sldId="261"/>
            <ac:grpSpMk id="245" creationId="{D4B6FDFD-9867-48C0-8C19-9B5ED2A1F319}"/>
          </ac:grpSpMkLst>
        </pc:grpChg>
        <pc:picChg chg="add mod">
          <ac:chgData name="Ali Atyabi" userId="4305a60c-aae4-43e0-9d33-2a83cd4e6ea4" providerId="ADAL" clId="{965A81D8-9A2F-48CB-87F7-CD8DBFEAC3A0}" dt="2023-01-24T14:36:21.931" v="4602" actId="1076"/>
          <ac:picMkLst>
            <pc:docMk/>
            <pc:sldMk cId="3307719625" sldId="261"/>
            <ac:picMk id="5" creationId="{E655D218-0909-44AB-AD08-B5378BF0DFC2}"/>
          </ac:picMkLst>
        </pc:picChg>
        <pc:picChg chg="add mod">
          <ac:chgData name="Ali Atyabi" userId="4305a60c-aae4-43e0-9d33-2a83cd4e6ea4" providerId="ADAL" clId="{965A81D8-9A2F-48CB-87F7-CD8DBFEAC3A0}" dt="2023-01-24T14:36:23.553" v="4603" actId="1076"/>
          <ac:picMkLst>
            <pc:docMk/>
            <pc:sldMk cId="3307719625" sldId="261"/>
            <ac:picMk id="6" creationId="{55604FB8-30CD-40E4-992A-0908A6CDA8A2}"/>
          </ac:picMkLst>
        </pc:picChg>
        <pc:picChg chg="add del mod">
          <ac:chgData name="Ali Atyabi" userId="4305a60c-aae4-43e0-9d33-2a83cd4e6ea4" providerId="ADAL" clId="{965A81D8-9A2F-48CB-87F7-CD8DBFEAC3A0}" dt="2023-01-10T10:59:15.753" v="155" actId="478"/>
          <ac:picMkLst>
            <pc:docMk/>
            <pc:sldMk cId="3307719625" sldId="261"/>
            <ac:picMk id="7" creationId="{9CE31E38-F5F2-46AE-B8ED-16EEA78BBCA0}"/>
          </ac:picMkLst>
        </pc:picChg>
        <pc:picChg chg="add del mod">
          <ac:chgData name="Ali Atyabi" userId="4305a60c-aae4-43e0-9d33-2a83cd4e6ea4" providerId="ADAL" clId="{965A81D8-9A2F-48CB-87F7-CD8DBFEAC3A0}" dt="2023-01-10T11:00:41.254" v="180" actId="478"/>
          <ac:picMkLst>
            <pc:docMk/>
            <pc:sldMk cId="3307719625" sldId="261"/>
            <ac:picMk id="13" creationId="{CCDA40EC-11CD-4DBA-81AE-6A74C92CEC0B}"/>
          </ac:picMkLst>
        </pc:picChg>
        <pc:picChg chg="add mod">
          <ac:chgData name="Ali Atyabi" userId="4305a60c-aae4-43e0-9d33-2a83cd4e6ea4" providerId="ADAL" clId="{965A81D8-9A2F-48CB-87F7-CD8DBFEAC3A0}" dt="2023-01-24T14:36:25.722" v="4604" actId="1076"/>
          <ac:picMkLst>
            <pc:docMk/>
            <pc:sldMk cId="3307719625" sldId="261"/>
            <ac:picMk id="50" creationId="{29D31E52-82B5-4CDD-9219-2733B4647603}"/>
          </ac:picMkLst>
        </pc:picChg>
        <pc:picChg chg="add del mod modCrop">
          <ac:chgData name="Ali Atyabi" userId="4305a60c-aae4-43e0-9d33-2a83cd4e6ea4" providerId="ADAL" clId="{965A81D8-9A2F-48CB-87F7-CD8DBFEAC3A0}" dt="2023-01-24T09:01:27.008" v="3420" actId="478"/>
          <ac:picMkLst>
            <pc:docMk/>
            <pc:sldMk cId="3307719625" sldId="261"/>
            <ac:picMk id="51" creationId="{9EE30AE7-183C-4813-AA30-88771E639F87}"/>
          </ac:picMkLst>
        </pc:picChg>
        <pc:picChg chg="add mod">
          <ac:chgData name="Ali Atyabi" userId="4305a60c-aae4-43e0-9d33-2a83cd4e6ea4" providerId="ADAL" clId="{965A81D8-9A2F-48CB-87F7-CD8DBFEAC3A0}" dt="2023-01-10T13:47:25.120" v="2606" actId="571"/>
          <ac:picMkLst>
            <pc:docMk/>
            <pc:sldMk cId="3307719625" sldId="261"/>
            <ac:picMk id="53" creationId="{D33A3BD9-2535-4606-BDE1-D7FD1947B8F6}"/>
          </ac:picMkLst>
        </pc:picChg>
        <pc:picChg chg="add mod">
          <ac:chgData name="Ali Atyabi" userId="4305a60c-aae4-43e0-9d33-2a83cd4e6ea4" providerId="ADAL" clId="{965A81D8-9A2F-48CB-87F7-CD8DBFEAC3A0}" dt="2023-01-24T14:36:31.745" v="4605" actId="1076"/>
          <ac:picMkLst>
            <pc:docMk/>
            <pc:sldMk cId="3307719625" sldId="261"/>
            <ac:picMk id="311" creationId="{AEE0C9EA-5F88-4A8F-82BC-149F4F795F63}"/>
          </ac:picMkLst>
        </pc:picChg>
        <pc:picChg chg="add mod">
          <ac:chgData name="Ali Atyabi" userId="4305a60c-aae4-43e0-9d33-2a83cd4e6ea4" providerId="ADAL" clId="{965A81D8-9A2F-48CB-87F7-CD8DBFEAC3A0}" dt="2023-01-24T14:36:31.745" v="4605" actId="1076"/>
          <ac:picMkLst>
            <pc:docMk/>
            <pc:sldMk cId="3307719625" sldId="261"/>
            <ac:picMk id="312" creationId="{B87A53C1-0047-4B98-86D0-89682B0EA999}"/>
          </ac:picMkLst>
        </pc:picChg>
        <pc:picChg chg="add mod">
          <ac:chgData name="Ali Atyabi" userId="4305a60c-aae4-43e0-9d33-2a83cd4e6ea4" providerId="ADAL" clId="{965A81D8-9A2F-48CB-87F7-CD8DBFEAC3A0}" dt="2023-01-24T14:36:31.745" v="4605" actId="1076"/>
          <ac:picMkLst>
            <pc:docMk/>
            <pc:sldMk cId="3307719625" sldId="261"/>
            <ac:picMk id="313" creationId="{5F37163E-4A99-4044-A398-7E99B5930375}"/>
          </ac:picMkLst>
        </pc:picChg>
        <pc:picChg chg="add mod">
          <ac:chgData name="Ali Atyabi" userId="4305a60c-aae4-43e0-9d33-2a83cd4e6ea4" providerId="ADAL" clId="{965A81D8-9A2F-48CB-87F7-CD8DBFEAC3A0}" dt="2023-01-24T14:36:31.745" v="4605" actId="1076"/>
          <ac:picMkLst>
            <pc:docMk/>
            <pc:sldMk cId="3307719625" sldId="261"/>
            <ac:picMk id="314" creationId="{932A4780-01EE-4CE9-B24F-727B1A29A613}"/>
          </ac:picMkLst>
        </pc:picChg>
        <pc:picChg chg="add mod">
          <ac:chgData name="Ali Atyabi" userId="4305a60c-aae4-43e0-9d33-2a83cd4e6ea4" providerId="ADAL" clId="{965A81D8-9A2F-48CB-87F7-CD8DBFEAC3A0}" dt="2023-01-24T14:36:31.745" v="4605" actId="1076"/>
          <ac:picMkLst>
            <pc:docMk/>
            <pc:sldMk cId="3307719625" sldId="261"/>
            <ac:picMk id="1026" creationId="{05B696CA-0D76-4843-9223-710942722246}"/>
          </ac:picMkLst>
        </pc:picChg>
        <pc:picChg chg="add mod">
          <ac:chgData name="Ali Atyabi" userId="4305a60c-aae4-43e0-9d33-2a83cd4e6ea4" providerId="ADAL" clId="{965A81D8-9A2F-48CB-87F7-CD8DBFEAC3A0}" dt="2023-01-24T14:36:31.745" v="4605" actId="1076"/>
          <ac:picMkLst>
            <pc:docMk/>
            <pc:sldMk cId="3307719625" sldId="261"/>
            <ac:picMk id="1113" creationId="{6D484246-677F-4D2F-A76D-B3BDD24C8EF8}"/>
          </ac:picMkLst>
        </pc:picChg>
        <pc:cxnChg chg="add del mod">
          <ac:chgData name="Ali Atyabi" userId="4305a60c-aae4-43e0-9d33-2a83cd4e6ea4" providerId="ADAL" clId="{965A81D8-9A2F-48CB-87F7-CD8DBFEAC3A0}" dt="2023-01-10T12:03:14.430" v="680" actId="478"/>
          <ac:cxnSpMkLst>
            <pc:docMk/>
            <pc:sldMk cId="3307719625" sldId="261"/>
            <ac:cxnSpMk id="9" creationId="{39D2659E-532E-4CAA-8D6B-38F033A59985}"/>
          </ac:cxnSpMkLst>
        </pc:cxnChg>
        <pc:cxnChg chg="add del mod">
          <ac:chgData name="Ali Atyabi" userId="4305a60c-aae4-43e0-9d33-2a83cd4e6ea4" providerId="ADAL" clId="{965A81D8-9A2F-48CB-87F7-CD8DBFEAC3A0}" dt="2023-01-10T12:03:30.464" v="687" actId="478"/>
          <ac:cxnSpMkLst>
            <pc:docMk/>
            <pc:sldMk cId="3307719625" sldId="261"/>
            <ac:cxnSpMk id="14" creationId="{3F3FDD50-4C5C-472A-B771-2F5098CEFF82}"/>
          </ac:cxnSpMkLst>
        </pc:cxnChg>
        <pc:cxnChg chg="add mod">
          <ac:chgData name="Ali Atyabi" userId="4305a60c-aae4-43e0-9d33-2a83cd4e6ea4" providerId="ADAL" clId="{965A81D8-9A2F-48CB-87F7-CD8DBFEAC3A0}" dt="2023-01-24T14:36:31.745" v="4605" actId="1076"/>
          <ac:cxnSpMkLst>
            <pc:docMk/>
            <pc:sldMk cId="3307719625" sldId="261"/>
            <ac:cxnSpMk id="32" creationId="{7664C4D0-469A-4AD1-BA3A-C5DC1B24D466}"/>
          </ac:cxnSpMkLst>
        </pc:cxnChg>
        <pc:cxnChg chg="add del mod">
          <ac:chgData name="Ali Atyabi" userId="4305a60c-aae4-43e0-9d33-2a83cd4e6ea4" providerId="ADAL" clId="{965A81D8-9A2F-48CB-87F7-CD8DBFEAC3A0}" dt="2023-01-10T11:05:45.647" v="211" actId="478"/>
          <ac:cxnSpMkLst>
            <pc:docMk/>
            <pc:sldMk cId="3307719625" sldId="261"/>
            <ac:cxnSpMk id="34" creationId="{CA5EAFB0-38BD-4481-AA1C-7574C5E69245}"/>
          </ac:cxnSpMkLst>
        </pc:cxnChg>
        <pc:cxnChg chg="add mod">
          <ac:chgData name="Ali Atyabi" userId="4305a60c-aae4-43e0-9d33-2a83cd4e6ea4" providerId="ADAL" clId="{965A81D8-9A2F-48CB-87F7-CD8DBFEAC3A0}" dt="2023-01-24T14:36:31.745" v="4605" actId="1076"/>
          <ac:cxnSpMkLst>
            <pc:docMk/>
            <pc:sldMk cId="3307719625" sldId="261"/>
            <ac:cxnSpMk id="39" creationId="{25C53392-7B10-4EDA-8089-4E6E011C0E04}"/>
          </ac:cxnSpMkLst>
        </pc:cxnChg>
        <pc:cxnChg chg="add mod">
          <ac:chgData name="Ali Atyabi" userId="4305a60c-aae4-43e0-9d33-2a83cd4e6ea4" providerId="ADAL" clId="{965A81D8-9A2F-48CB-87F7-CD8DBFEAC3A0}" dt="2023-01-24T14:36:31.745" v="4605" actId="1076"/>
          <ac:cxnSpMkLst>
            <pc:docMk/>
            <pc:sldMk cId="3307719625" sldId="261"/>
            <ac:cxnSpMk id="102" creationId="{5CDC941B-1A91-49FC-B3A3-0E6EBF8AA680}"/>
          </ac:cxnSpMkLst>
        </pc:cxnChg>
        <pc:cxnChg chg="add mod">
          <ac:chgData name="Ali Atyabi" userId="4305a60c-aae4-43e0-9d33-2a83cd4e6ea4" providerId="ADAL" clId="{965A81D8-9A2F-48CB-87F7-CD8DBFEAC3A0}" dt="2023-01-24T14:36:31.745" v="4605" actId="1076"/>
          <ac:cxnSpMkLst>
            <pc:docMk/>
            <pc:sldMk cId="3307719625" sldId="261"/>
            <ac:cxnSpMk id="108" creationId="{3D7B1708-4747-4F7E-A339-0398D3BED6AE}"/>
          </ac:cxnSpMkLst>
        </pc:cxnChg>
        <pc:cxnChg chg="add mod">
          <ac:chgData name="Ali Atyabi" userId="4305a60c-aae4-43e0-9d33-2a83cd4e6ea4" providerId="ADAL" clId="{965A81D8-9A2F-48CB-87F7-CD8DBFEAC3A0}" dt="2023-01-24T14:36:31.745" v="4605" actId="1076"/>
          <ac:cxnSpMkLst>
            <pc:docMk/>
            <pc:sldMk cId="3307719625" sldId="261"/>
            <ac:cxnSpMk id="110" creationId="{81078EDF-4D11-4A5E-A0E8-29FD38D8CEAC}"/>
          </ac:cxnSpMkLst>
        </pc:cxnChg>
        <pc:cxnChg chg="add mod">
          <ac:chgData name="Ali Atyabi" userId="4305a60c-aae4-43e0-9d33-2a83cd4e6ea4" providerId="ADAL" clId="{965A81D8-9A2F-48CB-87F7-CD8DBFEAC3A0}" dt="2023-01-24T14:36:31.745" v="4605" actId="1076"/>
          <ac:cxnSpMkLst>
            <pc:docMk/>
            <pc:sldMk cId="3307719625" sldId="261"/>
            <ac:cxnSpMk id="113" creationId="{2E1CF92D-3B5F-4B79-9697-862C551D439C}"/>
          </ac:cxnSpMkLst>
        </pc:cxnChg>
        <pc:cxnChg chg="add mod">
          <ac:chgData name="Ali Atyabi" userId="4305a60c-aae4-43e0-9d33-2a83cd4e6ea4" providerId="ADAL" clId="{965A81D8-9A2F-48CB-87F7-CD8DBFEAC3A0}" dt="2023-01-24T14:36:31.745" v="4605" actId="1076"/>
          <ac:cxnSpMkLst>
            <pc:docMk/>
            <pc:sldMk cId="3307719625" sldId="261"/>
            <ac:cxnSpMk id="116" creationId="{CDBD6BC5-95CA-4BBD-9A4A-601B4DCF7A6A}"/>
          </ac:cxnSpMkLst>
        </pc:cxnChg>
        <pc:cxnChg chg="add mod">
          <ac:chgData name="Ali Atyabi" userId="4305a60c-aae4-43e0-9d33-2a83cd4e6ea4" providerId="ADAL" clId="{965A81D8-9A2F-48CB-87F7-CD8DBFEAC3A0}" dt="2023-01-24T14:36:31.745" v="4605" actId="1076"/>
          <ac:cxnSpMkLst>
            <pc:docMk/>
            <pc:sldMk cId="3307719625" sldId="261"/>
            <ac:cxnSpMk id="119" creationId="{2A48419F-14F7-4116-B244-3D4270DBF809}"/>
          </ac:cxnSpMkLst>
        </pc:cxnChg>
        <pc:cxnChg chg="add del mod">
          <ac:chgData name="Ali Atyabi" userId="4305a60c-aae4-43e0-9d33-2a83cd4e6ea4" providerId="ADAL" clId="{965A81D8-9A2F-48CB-87F7-CD8DBFEAC3A0}" dt="2023-01-10T12:01:37.659" v="594" actId="478"/>
          <ac:cxnSpMkLst>
            <pc:docMk/>
            <pc:sldMk cId="3307719625" sldId="261"/>
            <ac:cxnSpMk id="123" creationId="{69449F1B-E9DE-4FC4-9BDC-8149CDB4CB39}"/>
          </ac:cxnSpMkLst>
        </pc:cxnChg>
        <pc:cxnChg chg="add del mod">
          <ac:chgData name="Ali Atyabi" userId="4305a60c-aae4-43e0-9d33-2a83cd4e6ea4" providerId="ADAL" clId="{965A81D8-9A2F-48CB-87F7-CD8DBFEAC3A0}" dt="2023-01-10T12:01:39.247" v="595" actId="478"/>
          <ac:cxnSpMkLst>
            <pc:docMk/>
            <pc:sldMk cId="3307719625" sldId="261"/>
            <ac:cxnSpMk id="218" creationId="{D2B50864-E380-4DFC-BC09-E564E115E3AE}"/>
          </ac:cxnSpMkLst>
        </pc:cxnChg>
        <pc:cxnChg chg="add del mod">
          <ac:chgData name="Ali Atyabi" userId="4305a60c-aae4-43e0-9d33-2a83cd4e6ea4" providerId="ADAL" clId="{965A81D8-9A2F-48CB-87F7-CD8DBFEAC3A0}" dt="2023-01-10T12:03:30.464" v="687" actId="478"/>
          <ac:cxnSpMkLst>
            <pc:docMk/>
            <pc:sldMk cId="3307719625" sldId="261"/>
            <ac:cxnSpMk id="240" creationId="{6D2C6AAB-8B60-4F52-9385-F5C501DFDCD7}"/>
          </ac:cxnSpMkLst>
        </pc:cxnChg>
        <pc:cxnChg chg="add mod">
          <ac:chgData name="Ali Atyabi" userId="4305a60c-aae4-43e0-9d33-2a83cd4e6ea4" providerId="ADAL" clId="{965A81D8-9A2F-48CB-87F7-CD8DBFEAC3A0}" dt="2023-01-24T14:36:31.745" v="4605" actId="1076"/>
          <ac:cxnSpMkLst>
            <pc:docMk/>
            <pc:sldMk cId="3307719625" sldId="261"/>
            <ac:cxnSpMk id="256" creationId="{44370F48-7523-419D-B7BE-25653B91A52A}"/>
          </ac:cxnSpMkLst>
        </pc:cxnChg>
        <pc:cxnChg chg="add mod">
          <ac:chgData name="Ali Atyabi" userId="4305a60c-aae4-43e0-9d33-2a83cd4e6ea4" providerId="ADAL" clId="{965A81D8-9A2F-48CB-87F7-CD8DBFEAC3A0}" dt="2023-01-24T14:36:31.745" v="4605" actId="1076"/>
          <ac:cxnSpMkLst>
            <pc:docMk/>
            <pc:sldMk cId="3307719625" sldId="261"/>
            <ac:cxnSpMk id="1148" creationId="{99209EA4-1DDF-4565-8A5B-641F4A00D6D3}"/>
          </ac:cxnSpMkLst>
        </pc:cxnChg>
      </pc:sldChg>
      <pc:sldChg chg="addSp delSp modSp add mod">
        <pc:chgData name="Ali Atyabi" userId="4305a60c-aae4-43e0-9d33-2a83cd4e6ea4" providerId="ADAL" clId="{965A81D8-9A2F-48CB-87F7-CD8DBFEAC3A0}" dt="2023-01-29T10:35:27.200" v="5712" actId="1076"/>
        <pc:sldMkLst>
          <pc:docMk/>
          <pc:sldMk cId="286977752" sldId="262"/>
        </pc:sldMkLst>
        <pc:spChg chg="mod">
          <ac:chgData name="Ali Atyabi" userId="4305a60c-aae4-43e0-9d33-2a83cd4e6ea4" providerId="ADAL" clId="{965A81D8-9A2F-48CB-87F7-CD8DBFEAC3A0}" dt="2023-01-10T12:43:55.751" v="1556" actId="20577"/>
          <ac:spMkLst>
            <pc:docMk/>
            <pc:sldMk cId="286977752" sldId="262"/>
            <ac:spMk id="2" creationId="{84B9806C-6A61-4830-AA25-97A5E5D535B0}"/>
          </ac:spMkLst>
        </pc:spChg>
        <pc:spChg chg="add mod">
          <ac:chgData name="Ali Atyabi" userId="4305a60c-aae4-43e0-9d33-2a83cd4e6ea4" providerId="ADAL" clId="{965A81D8-9A2F-48CB-87F7-CD8DBFEAC3A0}" dt="2023-01-24T17:18:32.280" v="5703" actId="1076"/>
          <ac:spMkLst>
            <pc:docMk/>
            <pc:sldMk cId="286977752" sldId="262"/>
            <ac:spMk id="3" creationId="{5467FEEA-C29D-4960-853F-0877561C07FA}"/>
          </ac:spMkLst>
        </pc:spChg>
        <pc:spChg chg="add mod">
          <ac:chgData name="Ali Atyabi" userId="4305a60c-aae4-43e0-9d33-2a83cd4e6ea4" providerId="ADAL" clId="{965A81D8-9A2F-48CB-87F7-CD8DBFEAC3A0}" dt="2023-01-24T17:18:27.595" v="5702" actId="1076"/>
          <ac:spMkLst>
            <pc:docMk/>
            <pc:sldMk cId="286977752" sldId="262"/>
            <ac:spMk id="4" creationId="{B9307D3B-D55F-460C-9B4B-AC038D23DA3C}"/>
          </ac:spMkLst>
        </pc:spChg>
        <pc:spChg chg="add mod">
          <ac:chgData name="Ali Atyabi" userId="4305a60c-aae4-43e0-9d33-2a83cd4e6ea4" providerId="ADAL" clId="{965A81D8-9A2F-48CB-87F7-CD8DBFEAC3A0}" dt="2023-01-24T17:18:27.595" v="5702" actId="1076"/>
          <ac:spMkLst>
            <pc:docMk/>
            <pc:sldMk cId="286977752" sldId="262"/>
            <ac:spMk id="5" creationId="{3A0E453E-70A6-4FF1-95CD-B1572D99552B}"/>
          </ac:spMkLst>
        </pc:spChg>
        <pc:spChg chg="add mod">
          <ac:chgData name="Ali Atyabi" userId="4305a60c-aae4-43e0-9d33-2a83cd4e6ea4" providerId="ADAL" clId="{965A81D8-9A2F-48CB-87F7-CD8DBFEAC3A0}" dt="2023-01-24T17:18:27.595" v="5702" actId="1076"/>
          <ac:spMkLst>
            <pc:docMk/>
            <pc:sldMk cId="286977752" sldId="262"/>
            <ac:spMk id="6" creationId="{DA688700-ED7A-496B-B1A1-0FA7F012382A}"/>
          </ac:spMkLst>
        </pc:spChg>
        <pc:spChg chg="add mod">
          <ac:chgData name="Ali Atyabi" userId="4305a60c-aae4-43e0-9d33-2a83cd4e6ea4" providerId="ADAL" clId="{965A81D8-9A2F-48CB-87F7-CD8DBFEAC3A0}" dt="2023-01-24T17:18:27.595" v="5702" actId="1076"/>
          <ac:spMkLst>
            <pc:docMk/>
            <pc:sldMk cId="286977752" sldId="262"/>
            <ac:spMk id="7" creationId="{8752BD61-CAD8-4FF3-9123-D787F8E92348}"/>
          </ac:spMkLst>
        </pc:spChg>
        <pc:spChg chg="add mod">
          <ac:chgData name="Ali Atyabi" userId="4305a60c-aae4-43e0-9d33-2a83cd4e6ea4" providerId="ADAL" clId="{965A81D8-9A2F-48CB-87F7-CD8DBFEAC3A0}" dt="2023-01-24T17:18:27.595" v="5702" actId="1076"/>
          <ac:spMkLst>
            <pc:docMk/>
            <pc:sldMk cId="286977752" sldId="262"/>
            <ac:spMk id="8" creationId="{09302BDD-A3CA-4717-9ED9-E21C66491F1F}"/>
          </ac:spMkLst>
        </pc:spChg>
        <pc:spChg chg="add del mod">
          <ac:chgData name="Ali Atyabi" userId="4305a60c-aae4-43e0-9d33-2a83cd4e6ea4" providerId="ADAL" clId="{965A81D8-9A2F-48CB-87F7-CD8DBFEAC3A0}" dt="2023-01-24T12:37:49.653" v="4402" actId="478"/>
          <ac:spMkLst>
            <pc:docMk/>
            <pc:sldMk cId="286977752" sldId="262"/>
            <ac:spMk id="9" creationId="{8E28037A-D4B0-47DA-886F-D22C094168C6}"/>
          </ac:spMkLst>
        </pc:spChg>
        <pc:spChg chg="add del mod">
          <ac:chgData name="Ali Atyabi" userId="4305a60c-aae4-43e0-9d33-2a83cd4e6ea4" providerId="ADAL" clId="{965A81D8-9A2F-48CB-87F7-CD8DBFEAC3A0}" dt="2023-01-24T12:37:53.397" v="4403" actId="478"/>
          <ac:spMkLst>
            <pc:docMk/>
            <pc:sldMk cId="286977752" sldId="262"/>
            <ac:spMk id="10" creationId="{213EADFB-A31F-4DCC-A3C7-CAC0FE31ED26}"/>
          </ac:spMkLst>
        </pc:spChg>
        <pc:spChg chg="add del mod">
          <ac:chgData name="Ali Atyabi" userId="4305a60c-aae4-43e0-9d33-2a83cd4e6ea4" providerId="ADAL" clId="{965A81D8-9A2F-48CB-87F7-CD8DBFEAC3A0}" dt="2023-01-24T12:37:58.347" v="4404" actId="478"/>
          <ac:spMkLst>
            <pc:docMk/>
            <pc:sldMk cId="286977752" sldId="262"/>
            <ac:spMk id="11" creationId="{5DA97DC7-FDC1-43A2-BE3F-3A5A0F9456E1}"/>
          </ac:spMkLst>
        </pc:spChg>
        <pc:spChg chg="add mod">
          <ac:chgData name="Ali Atyabi" userId="4305a60c-aae4-43e0-9d33-2a83cd4e6ea4" providerId="ADAL" clId="{965A81D8-9A2F-48CB-87F7-CD8DBFEAC3A0}" dt="2023-01-24T17:18:27.595" v="5702" actId="1076"/>
          <ac:spMkLst>
            <pc:docMk/>
            <pc:sldMk cId="286977752" sldId="262"/>
            <ac:spMk id="12" creationId="{6C759531-1889-43D0-BA4A-61D67F543ADF}"/>
          </ac:spMkLst>
        </pc:spChg>
        <pc:spChg chg="add mod">
          <ac:chgData name="Ali Atyabi" userId="4305a60c-aae4-43e0-9d33-2a83cd4e6ea4" providerId="ADAL" clId="{965A81D8-9A2F-48CB-87F7-CD8DBFEAC3A0}" dt="2023-01-29T10:35:27.200" v="5712" actId="1076"/>
          <ac:spMkLst>
            <pc:docMk/>
            <pc:sldMk cId="286977752" sldId="262"/>
            <ac:spMk id="14" creationId="{13B689F7-B528-47EA-ADA1-4CF5C51FC9B7}"/>
          </ac:spMkLst>
        </pc:spChg>
        <pc:spChg chg="add del mod">
          <ac:chgData name="Ali Atyabi" userId="4305a60c-aae4-43e0-9d33-2a83cd4e6ea4" providerId="ADAL" clId="{965A81D8-9A2F-48CB-87F7-CD8DBFEAC3A0}" dt="2023-01-24T12:38:00.200" v="4405" actId="478"/>
          <ac:spMkLst>
            <pc:docMk/>
            <pc:sldMk cId="286977752" sldId="262"/>
            <ac:spMk id="20" creationId="{EAAA4733-FD8C-49EF-A7B0-9B91099E8242}"/>
          </ac:spMkLst>
        </pc:spChg>
        <pc:spChg chg="add del mod">
          <ac:chgData name="Ali Atyabi" userId="4305a60c-aae4-43e0-9d33-2a83cd4e6ea4" providerId="ADAL" clId="{965A81D8-9A2F-48CB-87F7-CD8DBFEAC3A0}" dt="2023-01-10T13:41:26.749" v="2420"/>
          <ac:spMkLst>
            <pc:docMk/>
            <pc:sldMk cId="286977752" sldId="262"/>
            <ac:spMk id="21" creationId="{95BD04D5-614D-4EC8-9A95-6B0222D39709}"/>
          </ac:spMkLst>
        </pc:spChg>
        <pc:spChg chg="del">
          <ac:chgData name="Ali Atyabi" userId="4305a60c-aae4-43e0-9d33-2a83cd4e6ea4" providerId="ADAL" clId="{965A81D8-9A2F-48CB-87F7-CD8DBFEAC3A0}" dt="2023-01-10T12:42:21.754" v="1536" actId="478"/>
          <ac:spMkLst>
            <pc:docMk/>
            <pc:sldMk cId="286977752" sldId="262"/>
            <ac:spMk id="25" creationId="{E5759FFF-3EC9-4A00-95B0-608ECAD3EF0D}"/>
          </ac:spMkLst>
        </pc:spChg>
        <pc:spChg chg="mod">
          <ac:chgData name="Ali Atyabi" userId="4305a60c-aae4-43e0-9d33-2a83cd4e6ea4" providerId="ADAL" clId="{965A81D8-9A2F-48CB-87F7-CD8DBFEAC3A0}" dt="2023-01-10T13:41:55.269" v="2421"/>
          <ac:spMkLst>
            <pc:docMk/>
            <pc:sldMk cId="286977752" sldId="262"/>
            <ac:spMk id="28" creationId="{B5F33FB8-9570-42F3-9992-6BE63CB667F4}"/>
          </ac:spMkLst>
        </pc:spChg>
        <pc:spChg chg="mod">
          <ac:chgData name="Ali Atyabi" userId="4305a60c-aae4-43e0-9d33-2a83cd4e6ea4" providerId="ADAL" clId="{965A81D8-9A2F-48CB-87F7-CD8DBFEAC3A0}" dt="2023-01-10T13:42:17.401" v="2461" actId="1038"/>
          <ac:spMkLst>
            <pc:docMk/>
            <pc:sldMk cId="286977752" sldId="262"/>
            <ac:spMk id="29" creationId="{3DE26FCC-6664-481C-AA5B-9CA8ED07ABE6}"/>
          </ac:spMkLst>
        </pc:spChg>
        <pc:spChg chg="mod">
          <ac:chgData name="Ali Atyabi" userId="4305a60c-aae4-43e0-9d33-2a83cd4e6ea4" providerId="ADAL" clId="{965A81D8-9A2F-48CB-87F7-CD8DBFEAC3A0}" dt="2023-01-10T13:42:17.401" v="2461" actId="1038"/>
          <ac:spMkLst>
            <pc:docMk/>
            <pc:sldMk cId="286977752" sldId="262"/>
            <ac:spMk id="30" creationId="{3C8E08DB-FC46-4582-9EB4-D5603745C3D8}"/>
          </ac:spMkLst>
        </pc:spChg>
        <pc:spChg chg="mod">
          <ac:chgData name="Ali Atyabi" userId="4305a60c-aae4-43e0-9d33-2a83cd4e6ea4" providerId="ADAL" clId="{965A81D8-9A2F-48CB-87F7-CD8DBFEAC3A0}" dt="2023-01-10T13:41:55.269" v="2421"/>
          <ac:spMkLst>
            <pc:docMk/>
            <pc:sldMk cId="286977752" sldId="262"/>
            <ac:spMk id="31" creationId="{C874123C-DB47-4EF2-9217-702247775AC3}"/>
          </ac:spMkLst>
        </pc:spChg>
        <pc:spChg chg="mod">
          <ac:chgData name="Ali Atyabi" userId="4305a60c-aae4-43e0-9d33-2a83cd4e6ea4" providerId="ADAL" clId="{965A81D8-9A2F-48CB-87F7-CD8DBFEAC3A0}" dt="2023-01-10T13:42:33.287" v="2464" actId="1076"/>
          <ac:spMkLst>
            <pc:docMk/>
            <pc:sldMk cId="286977752" sldId="262"/>
            <ac:spMk id="32" creationId="{B631228C-2699-4F07-AEE1-91B5A98393DB}"/>
          </ac:spMkLst>
        </pc:spChg>
        <pc:spChg chg="add mod">
          <ac:chgData name="Ali Atyabi" userId="4305a60c-aae4-43e0-9d33-2a83cd4e6ea4" providerId="ADAL" clId="{965A81D8-9A2F-48CB-87F7-CD8DBFEAC3A0}" dt="2023-01-24T17:18:27.595" v="5702" actId="1076"/>
          <ac:spMkLst>
            <pc:docMk/>
            <pc:sldMk cId="286977752" sldId="262"/>
            <ac:spMk id="52" creationId="{3DC64DB7-BB76-4CB0-A31D-03C788AA907B}"/>
          </ac:spMkLst>
        </pc:spChg>
        <pc:spChg chg="add mod">
          <ac:chgData name="Ali Atyabi" userId="4305a60c-aae4-43e0-9d33-2a83cd4e6ea4" providerId="ADAL" clId="{965A81D8-9A2F-48CB-87F7-CD8DBFEAC3A0}" dt="2023-01-24T17:18:27.595" v="5702" actId="1076"/>
          <ac:spMkLst>
            <pc:docMk/>
            <pc:sldMk cId="286977752" sldId="262"/>
            <ac:spMk id="53" creationId="{EA5E9E6D-7744-408B-8905-4E67DA9F1A4A}"/>
          </ac:spMkLst>
        </pc:spChg>
        <pc:spChg chg="add mod">
          <ac:chgData name="Ali Atyabi" userId="4305a60c-aae4-43e0-9d33-2a83cd4e6ea4" providerId="ADAL" clId="{965A81D8-9A2F-48CB-87F7-CD8DBFEAC3A0}" dt="2023-01-24T16:26:24.984" v="4642" actId="20577"/>
          <ac:spMkLst>
            <pc:docMk/>
            <pc:sldMk cId="286977752" sldId="262"/>
            <ac:spMk id="56" creationId="{5A5AFE78-49F6-49A4-898D-FF7490E08F1F}"/>
          </ac:spMkLst>
        </pc:spChg>
        <pc:spChg chg="add mod">
          <ac:chgData name="Ali Atyabi" userId="4305a60c-aae4-43e0-9d33-2a83cd4e6ea4" providerId="ADAL" clId="{965A81D8-9A2F-48CB-87F7-CD8DBFEAC3A0}" dt="2023-01-24T17:18:27.595" v="5702" actId="1076"/>
          <ac:spMkLst>
            <pc:docMk/>
            <pc:sldMk cId="286977752" sldId="262"/>
            <ac:spMk id="57" creationId="{25D89102-30D9-4309-A91A-120780D1E731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71" creationId="{6EDE762D-8034-4E09-964F-68C4514974C9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86" creationId="{FD2C8182-360D-433D-AADE-EE9A911303F5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87" creationId="{26AD31A8-C9EF-413D-8A54-11292792A88B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88" creationId="{A48AE32F-D6FF-494B-A79E-8A43A6B4BE36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89" creationId="{B8592A70-593B-4AE3-B896-0E49CD47BE47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90" creationId="{ED91CA10-237C-4825-B605-0D96097A78C6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93" creationId="{57737F62-551D-43FC-B67C-E9D91F343481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94" creationId="{86DBA66B-6D86-438C-AA37-45EB1EA4E2F9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193" creationId="{FF60752F-95DF-404A-B24C-9A9C3619B32F}"/>
          </ac:spMkLst>
        </pc:spChg>
        <pc:spChg chg="mod">
          <ac:chgData name="Ali Atyabi" userId="4305a60c-aae4-43e0-9d33-2a83cd4e6ea4" providerId="ADAL" clId="{965A81D8-9A2F-48CB-87F7-CD8DBFEAC3A0}" dt="2023-01-10T14:11:38.772" v="2906" actId="20577"/>
          <ac:spMkLst>
            <pc:docMk/>
            <pc:sldMk cId="286977752" sldId="262"/>
            <ac:spMk id="249" creationId="{6F06120F-D945-4954-8C08-C53B7D4FE84E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261" creationId="{71262F1A-4F13-4ADA-97C1-1156AFE7BFDE}"/>
          </ac:spMkLst>
        </pc:spChg>
        <pc:spChg chg="del">
          <ac:chgData name="Ali Atyabi" userId="4305a60c-aae4-43e0-9d33-2a83cd4e6ea4" providerId="ADAL" clId="{965A81D8-9A2F-48CB-87F7-CD8DBFEAC3A0}" dt="2023-01-10T12:42:27.193" v="1537" actId="478"/>
          <ac:spMkLst>
            <pc:docMk/>
            <pc:sldMk cId="286977752" sldId="262"/>
            <ac:spMk id="323" creationId="{8F42ACCA-D25D-4829-921F-0FC89EBB1891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324" creationId="{E4235BBE-2C68-487C-BCE4-ADA7CCDEB73D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325" creationId="{6679BF7C-513C-41FA-A8B2-4D9FD66B03B8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326" creationId="{0E3FB35B-1C48-4CC2-9E41-1A633909C290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327" creationId="{44AB8BD3-7564-47ED-9C7C-1A0311AE7CBE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328" creationId="{582FA1A7-3129-4ED1-BBDC-A6B8448CC945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330" creationId="{274E26FD-0ED8-4AE5-9EC9-AD0CEED9A20D}"/>
          </ac:spMkLst>
        </pc:spChg>
        <pc:spChg chg="del">
          <ac:chgData name="Ali Atyabi" userId="4305a60c-aae4-43e0-9d33-2a83cd4e6ea4" providerId="ADAL" clId="{965A81D8-9A2F-48CB-87F7-CD8DBFEAC3A0}" dt="2023-01-10T12:42:13.230" v="1534" actId="478"/>
          <ac:spMkLst>
            <pc:docMk/>
            <pc:sldMk cId="286977752" sldId="262"/>
            <ac:spMk id="331" creationId="{BE12AA1B-85D1-47EA-A184-4E07A2558F04}"/>
          </ac:spMkLst>
        </pc:spChg>
        <pc:spChg chg="del">
          <ac:chgData name="Ali Atyabi" userId="4305a60c-aae4-43e0-9d33-2a83cd4e6ea4" providerId="ADAL" clId="{965A81D8-9A2F-48CB-87F7-CD8DBFEAC3A0}" dt="2023-01-10T12:42:27.193" v="1537" actId="478"/>
          <ac:spMkLst>
            <pc:docMk/>
            <pc:sldMk cId="286977752" sldId="262"/>
            <ac:spMk id="333" creationId="{75B94086-4FD8-435D-AE1D-849C4AB29448}"/>
          </ac:spMkLst>
        </pc:spChg>
        <pc:spChg chg="del">
          <ac:chgData name="Ali Atyabi" userId="4305a60c-aae4-43e0-9d33-2a83cd4e6ea4" providerId="ADAL" clId="{965A81D8-9A2F-48CB-87F7-CD8DBFEAC3A0}" dt="2023-01-10T12:42:27.193" v="1537" actId="478"/>
          <ac:spMkLst>
            <pc:docMk/>
            <pc:sldMk cId="286977752" sldId="262"/>
            <ac:spMk id="334" creationId="{4EDB67BC-76D9-48D0-AED0-5388BB9A2AE8}"/>
          </ac:spMkLst>
        </pc:spChg>
        <pc:spChg chg="del">
          <ac:chgData name="Ali Atyabi" userId="4305a60c-aae4-43e0-9d33-2a83cd4e6ea4" providerId="ADAL" clId="{965A81D8-9A2F-48CB-87F7-CD8DBFEAC3A0}" dt="2023-01-10T12:42:27.193" v="1537" actId="478"/>
          <ac:spMkLst>
            <pc:docMk/>
            <pc:sldMk cId="286977752" sldId="262"/>
            <ac:spMk id="335" creationId="{A9E5EE8F-B0B0-43C2-B585-412E041B1F09}"/>
          </ac:spMkLst>
        </pc:spChg>
        <pc:spChg chg="del">
          <ac:chgData name="Ali Atyabi" userId="4305a60c-aae4-43e0-9d33-2a83cd4e6ea4" providerId="ADAL" clId="{965A81D8-9A2F-48CB-87F7-CD8DBFEAC3A0}" dt="2023-01-10T12:42:27.193" v="1537" actId="478"/>
          <ac:spMkLst>
            <pc:docMk/>
            <pc:sldMk cId="286977752" sldId="262"/>
            <ac:spMk id="336" creationId="{380A268A-B940-4760-A5BD-89C91E97C585}"/>
          </ac:spMkLst>
        </pc:spChg>
        <pc:spChg chg="del">
          <ac:chgData name="Ali Atyabi" userId="4305a60c-aae4-43e0-9d33-2a83cd4e6ea4" providerId="ADAL" clId="{965A81D8-9A2F-48CB-87F7-CD8DBFEAC3A0}" dt="2023-01-10T12:42:27.193" v="1537" actId="478"/>
          <ac:spMkLst>
            <pc:docMk/>
            <pc:sldMk cId="286977752" sldId="262"/>
            <ac:spMk id="337" creationId="{9170B754-3DEE-4076-8AEE-EA0B6C599EE2}"/>
          </ac:spMkLst>
        </pc:spChg>
        <pc:spChg chg="del">
          <ac:chgData name="Ali Atyabi" userId="4305a60c-aae4-43e0-9d33-2a83cd4e6ea4" providerId="ADAL" clId="{965A81D8-9A2F-48CB-87F7-CD8DBFEAC3A0}" dt="2023-01-10T12:42:27.193" v="1537" actId="478"/>
          <ac:spMkLst>
            <pc:docMk/>
            <pc:sldMk cId="286977752" sldId="262"/>
            <ac:spMk id="338" creationId="{F4265FA0-EDAA-4B45-890D-982549043B23}"/>
          </ac:spMkLst>
        </pc:spChg>
        <pc:spChg chg="del">
          <ac:chgData name="Ali Atyabi" userId="4305a60c-aae4-43e0-9d33-2a83cd4e6ea4" providerId="ADAL" clId="{965A81D8-9A2F-48CB-87F7-CD8DBFEAC3A0}" dt="2023-01-10T12:42:27.193" v="1537" actId="478"/>
          <ac:spMkLst>
            <pc:docMk/>
            <pc:sldMk cId="286977752" sldId="262"/>
            <ac:spMk id="339" creationId="{417BEC89-E6CE-4C16-8C48-F0D16E0342F9}"/>
          </ac:spMkLst>
        </pc:spChg>
        <pc:grpChg chg="add mod">
          <ac:chgData name="Ali Atyabi" userId="4305a60c-aae4-43e0-9d33-2a83cd4e6ea4" providerId="ADAL" clId="{965A81D8-9A2F-48CB-87F7-CD8DBFEAC3A0}" dt="2023-01-24T17:18:27.595" v="5702" actId="1076"/>
          <ac:grpSpMkLst>
            <pc:docMk/>
            <pc:sldMk cId="286977752" sldId="262"/>
            <ac:grpSpMk id="22" creationId="{9BD3CE8D-3759-42E7-94EF-0FB8CABCC537}"/>
          </ac:grpSpMkLst>
        </pc:grpChg>
        <pc:grpChg chg="del">
          <ac:chgData name="Ali Atyabi" userId="4305a60c-aae4-43e0-9d33-2a83cd4e6ea4" providerId="ADAL" clId="{965A81D8-9A2F-48CB-87F7-CD8DBFEAC3A0}" dt="2023-01-10T12:42:13.230" v="1534" actId="478"/>
          <ac:grpSpMkLst>
            <pc:docMk/>
            <pc:sldMk cId="286977752" sldId="262"/>
            <ac:grpSpMk id="245" creationId="{D4B6FDFD-9867-48C0-8C19-9B5ED2A1F319}"/>
          </ac:grpSpMkLst>
        </pc:grpChg>
        <pc:picChg chg="del">
          <ac:chgData name="Ali Atyabi" userId="4305a60c-aae4-43e0-9d33-2a83cd4e6ea4" providerId="ADAL" clId="{965A81D8-9A2F-48CB-87F7-CD8DBFEAC3A0}" dt="2023-01-10T12:42:21.754" v="1536" actId="478"/>
          <ac:picMkLst>
            <pc:docMk/>
            <pc:sldMk cId="286977752" sldId="262"/>
            <ac:picMk id="5" creationId="{E655D218-0909-44AB-AD08-B5378BF0DFC2}"/>
          </ac:picMkLst>
        </pc:picChg>
        <pc:picChg chg="del">
          <ac:chgData name="Ali Atyabi" userId="4305a60c-aae4-43e0-9d33-2a83cd4e6ea4" providerId="ADAL" clId="{965A81D8-9A2F-48CB-87F7-CD8DBFEAC3A0}" dt="2023-01-10T12:42:17.224" v="1535" actId="478"/>
          <ac:picMkLst>
            <pc:docMk/>
            <pc:sldMk cId="286977752" sldId="262"/>
            <ac:picMk id="6" creationId="{55604FB8-30CD-40E4-992A-0908A6CDA8A2}"/>
          </ac:picMkLst>
        </pc:picChg>
        <pc:picChg chg="add mod">
          <ac:chgData name="Ali Atyabi" userId="4305a60c-aae4-43e0-9d33-2a83cd4e6ea4" providerId="ADAL" clId="{965A81D8-9A2F-48CB-87F7-CD8DBFEAC3A0}" dt="2023-01-24T17:18:27.595" v="5702" actId="1076"/>
          <ac:picMkLst>
            <pc:docMk/>
            <pc:sldMk cId="286977752" sldId="262"/>
            <ac:picMk id="54" creationId="{97DA4679-6340-4F6E-8A85-A771A7BA29FC}"/>
          </ac:picMkLst>
        </pc:picChg>
        <pc:picChg chg="del">
          <ac:chgData name="Ali Atyabi" userId="4305a60c-aae4-43e0-9d33-2a83cd4e6ea4" providerId="ADAL" clId="{965A81D8-9A2F-48CB-87F7-CD8DBFEAC3A0}" dt="2023-01-10T12:42:13.230" v="1534" actId="478"/>
          <ac:picMkLst>
            <pc:docMk/>
            <pc:sldMk cId="286977752" sldId="262"/>
            <ac:picMk id="1026" creationId="{05B696CA-0D76-4843-9223-710942722246}"/>
          </ac:picMkLst>
        </pc:picChg>
        <pc:picChg chg="del">
          <ac:chgData name="Ali Atyabi" userId="4305a60c-aae4-43e0-9d33-2a83cd4e6ea4" providerId="ADAL" clId="{965A81D8-9A2F-48CB-87F7-CD8DBFEAC3A0}" dt="2023-01-10T12:42:13.230" v="1534" actId="478"/>
          <ac:picMkLst>
            <pc:docMk/>
            <pc:sldMk cId="286977752" sldId="262"/>
            <ac:picMk id="1113" creationId="{6D484246-677F-4D2F-A76D-B3BDD24C8EF8}"/>
          </ac:picMkLst>
        </pc:picChg>
        <pc:cxnChg chg="mod">
          <ac:chgData name="Ali Atyabi" userId="4305a60c-aae4-43e0-9d33-2a83cd4e6ea4" providerId="ADAL" clId="{965A81D8-9A2F-48CB-87F7-CD8DBFEAC3A0}" dt="2023-01-10T13:41:55.269" v="2421"/>
          <ac:cxnSpMkLst>
            <pc:docMk/>
            <pc:sldMk cId="286977752" sldId="262"/>
            <ac:cxnSpMk id="23" creationId="{5DA4209C-14B0-46A1-80E2-7A0DF9FB964A}"/>
          </ac:cxnSpMkLst>
        </pc:cxnChg>
        <pc:cxnChg chg="mod">
          <ac:chgData name="Ali Atyabi" userId="4305a60c-aae4-43e0-9d33-2a83cd4e6ea4" providerId="ADAL" clId="{965A81D8-9A2F-48CB-87F7-CD8DBFEAC3A0}" dt="2023-01-10T13:41:55.269" v="2421"/>
          <ac:cxnSpMkLst>
            <pc:docMk/>
            <pc:sldMk cId="286977752" sldId="262"/>
            <ac:cxnSpMk id="24" creationId="{5DA97C85-500A-4559-965F-9D63E68F332F}"/>
          </ac:cxnSpMkLst>
        </pc:cxnChg>
        <pc:cxnChg chg="mod">
          <ac:chgData name="Ali Atyabi" userId="4305a60c-aae4-43e0-9d33-2a83cd4e6ea4" providerId="ADAL" clId="{965A81D8-9A2F-48CB-87F7-CD8DBFEAC3A0}" dt="2023-01-10T13:42:28" v="2463" actId="14100"/>
          <ac:cxnSpMkLst>
            <pc:docMk/>
            <pc:sldMk cId="286977752" sldId="262"/>
            <ac:cxnSpMk id="25" creationId="{AD98ACFC-E620-405D-955C-C0E66744C959}"/>
          </ac:cxnSpMkLst>
        </pc:cxnChg>
        <pc:cxnChg chg="mod">
          <ac:chgData name="Ali Atyabi" userId="4305a60c-aae4-43e0-9d33-2a83cd4e6ea4" providerId="ADAL" clId="{965A81D8-9A2F-48CB-87F7-CD8DBFEAC3A0}" dt="2023-01-10T13:42:17.401" v="2461" actId="1038"/>
          <ac:cxnSpMkLst>
            <pc:docMk/>
            <pc:sldMk cId="286977752" sldId="262"/>
            <ac:cxnSpMk id="26" creationId="{C4FD126A-D1F0-49E0-A748-2B3667A32F2F}"/>
          </ac:cxnSpMkLst>
        </pc:cxnChg>
        <pc:cxnChg chg="mod">
          <ac:chgData name="Ali Atyabi" userId="4305a60c-aae4-43e0-9d33-2a83cd4e6ea4" providerId="ADAL" clId="{965A81D8-9A2F-48CB-87F7-CD8DBFEAC3A0}" dt="2023-01-10T13:42:17.401" v="2461" actId="1038"/>
          <ac:cxnSpMkLst>
            <pc:docMk/>
            <pc:sldMk cId="286977752" sldId="262"/>
            <ac:cxnSpMk id="27" creationId="{08C8490C-5FA7-49A1-AEB1-760ECEAD4C99}"/>
          </ac:cxnSpMkLst>
        </pc:cxnChg>
        <pc:cxnChg chg="del">
          <ac:chgData name="Ali Atyabi" userId="4305a60c-aae4-43e0-9d33-2a83cd4e6ea4" providerId="ADAL" clId="{965A81D8-9A2F-48CB-87F7-CD8DBFEAC3A0}" dt="2023-01-10T12:42:13.230" v="1534" actId="478"/>
          <ac:cxnSpMkLst>
            <pc:docMk/>
            <pc:sldMk cId="286977752" sldId="262"/>
            <ac:cxnSpMk id="32" creationId="{7664C4D0-469A-4AD1-BA3A-C5DC1B24D466}"/>
          </ac:cxnSpMkLst>
        </pc:cxnChg>
        <pc:cxnChg chg="del">
          <ac:chgData name="Ali Atyabi" userId="4305a60c-aae4-43e0-9d33-2a83cd4e6ea4" providerId="ADAL" clId="{965A81D8-9A2F-48CB-87F7-CD8DBFEAC3A0}" dt="2023-01-10T12:42:13.230" v="1534" actId="478"/>
          <ac:cxnSpMkLst>
            <pc:docMk/>
            <pc:sldMk cId="286977752" sldId="262"/>
            <ac:cxnSpMk id="39" creationId="{25C53392-7B10-4EDA-8089-4E6E011C0E04}"/>
          </ac:cxnSpMkLst>
        </pc:cxnChg>
        <pc:cxnChg chg="del">
          <ac:chgData name="Ali Atyabi" userId="4305a60c-aae4-43e0-9d33-2a83cd4e6ea4" providerId="ADAL" clId="{965A81D8-9A2F-48CB-87F7-CD8DBFEAC3A0}" dt="2023-01-10T12:42:13.230" v="1534" actId="478"/>
          <ac:cxnSpMkLst>
            <pc:docMk/>
            <pc:sldMk cId="286977752" sldId="262"/>
            <ac:cxnSpMk id="102" creationId="{5CDC941B-1A91-49FC-B3A3-0E6EBF8AA680}"/>
          </ac:cxnSpMkLst>
        </pc:cxnChg>
        <pc:cxnChg chg="del">
          <ac:chgData name="Ali Atyabi" userId="4305a60c-aae4-43e0-9d33-2a83cd4e6ea4" providerId="ADAL" clId="{965A81D8-9A2F-48CB-87F7-CD8DBFEAC3A0}" dt="2023-01-10T12:42:13.230" v="1534" actId="478"/>
          <ac:cxnSpMkLst>
            <pc:docMk/>
            <pc:sldMk cId="286977752" sldId="262"/>
            <ac:cxnSpMk id="108" creationId="{3D7B1708-4747-4F7E-A339-0398D3BED6AE}"/>
          </ac:cxnSpMkLst>
        </pc:cxnChg>
        <pc:cxnChg chg="del">
          <ac:chgData name="Ali Atyabi" userId="4305a60c-aae4-43e0-9d33-2a83cd4e6ea4" providerId="ADAL" clId="{965A81D8-9A2F-48CB-87F7-CD8DBFEAC3A0}" dt="2023-01-10T12:42:13.230" v="1534" actId="478"/>
          <ac:cxnSpMkLst>
            <pc:docMk/>
            <pc:sldMk cId="286977752" sldId="262"/>
            <ac:cxnSpMk id="110" creationId="{81078EDF-4D11-4A5E-A0E8-29FD38D8CEAC}"/>
          </ac:cxnSpMkLst>
        </pc:cxnChg>
        <pc:cxnChg chg="del">
          <ac:chgData name="Ali Atyabi" userId="4305a60c-aae4-43e0-9d33-2a83cd4e6ea4" providerId="ADAL" clId="{965A81D8-9A2F-48CB-87F7-CD8DBFEAC3A0}" dt="2023-01-10T12:42:13.230" v="1534" actId="478"/>
          <ac:cxnSpMkLst>
            <pc:docMk/>
            <pc:sldMk cId="286977752" sldId="262"/>
            <ac:cxnSpMk id="113" creationId="{2E1CF92D-3B5F-4B79-9697-862C551D439C}"/>
          </ac:cxnSpMkLst>
        </pc:cxnChg>
        <pc:cxnChg chg="del">
          <ac:chgData name="Ali Atyabi" userId="4305a60c-aae4-43e0-9d33-2a83cd4e6ea4" providerId="ADAL" clId="{965A81D8-9A2F-48CB-87F7-CD8DBFEAC3A0}" dt="2023-01-10T12:42:13.230" v="1534" actId="478"/>
          <ac:cxnSpMkLst>
            <pc:docMk/>
            <pc:sldMk cId="286977752" sldId="262"/>
            <ac:cxnSpMk id="116" creationId="{CDBD6BC5-95CA-4BBD-9A4A-601B4DCF7A6A}"/>
          </ac:cxnSpMkLst>
        </pc:cxnChg>
        <pc:cxnChg chg="del">
          <ac:chgData name="Ali Atyabi" userId="4305a60c-aae4-43e0-9d33-2a83cd4e6ea4" providerId="ADAL" clId="{965A81D8-9A2F-48CB-87F7-CD8DBFEAC3A0}" dt="2023-01-10T12:42:13.230" v="1534" actId="478"/>
          <ac:cxnSpMkLst>
            <pc:docMk/>
            <pc:sldMk cId="286977752" sldId="262"/>
            <ac:cxnSpMk id="119" creationId="{2A48419F-14F7-4116-B244-3D4270DBF809}"/>
          </ac:cxnSpMkLst>
        </pc:cxnChg>
        <pc:cxnChg chg="del">
          <ac:chgData name="Ali Atyabi" userId="4305a60c-aae4-43e0-9d33-2a83cd4e6ea4" providerId="ADAL" clId="{965A81D8-9A2F-48CB-87F7-CD8DBFEAC3A0}" dt="2023-01-10T12:42:13.230" v="1534" actId="478"/>
          <ac:cxnSpMkLst>
            <pc:docMk/>
            <pc:sldMk cId="286977752" sldId="262"/>
            <ac:cxnSpMk id="256" creationId="{44370F48-7523-419D-B7BE-25653B91A52A}"/>
          </ac:cxnSpMkLst>
        </pc:cxnChg>
        <pc:cxnChg chg="del">
          <ac:chgData name="Ali Atyabi" userId="4305a60c-aae4-43e0-9d33-2a83cd4e6ea4" providerId="ADAL" clId="{965A81D8-9A2F-48CB-87F7-CD8DBFEAC3A0}" dt="2023-01-10T12:42:13.230" v="1534" actId="478"/>
          <ac:cxnSpMkLst>
            <pc:docMk/>
            <pc:sldMk cId="286977752" sldId="262"/>
            <ac:cxnSpMk id="1148" creationId="{99209EA4-1DDF-4565-8A5B-641F4A00D6D3}"/>
          </ac:cxnSpMkLst>
        </pc:cxnChg>
      </pc:sldChg>
      <pc:sldChg chg="addSp delSp modSp add mod">
        <pc:chgData name="Ali Atyabi" userId="4305a60c-aae4-43e0-9d33-2a83cd4e6ea4" providerId="ADAL" clId="{965A81D8-9A2F-48CB-87F7-CD8DBFEAC3A0}" dt="2023-01-25T08:32:58.512" v="5709" actId="1076"/>
        <pc:sldMkLst>
          <pc:docMk/>
          <pc:sldMk cId="280701652" sldId="263"/>
        </pc:sldMkLst>
        <pc:spChg chg="mod">
          <ac:chgData name="Ali Atyabi" userId="4305a60c-aae4-43e0-9d33-2a83cd4e6ea4" providerId="ADAL" clId="{965A81D8-9A2F-48CB-87F7-CD8DBFEAC3A0}" dt="2023-01-24T09:19:01.430" v="3626" actId="14100"/>
          <ac:spMkLst>
            <pc:docMk/>
            <pc:sldMk cId="280701652" sldId="263"/>
            <ac:spMk id="2" creationId="{84B9806C-6A61-4830-AA25-97A5E5D535B0}"/>
          </ac:spMkLst>
        </pc:spChg>
        <pc:spChg chg="del">
          <ac:chgData name="Ali Atyabi" userId="4305a60c-aae4-43e0-9d33-2a83cd4e6ea4" providerId="ADAL" clId="{965A81D8-9A2F-48CB-87F7-CD8DBFEAC3A0}" dt="2023-01-10T13:46:39.064" v="2596" actId="478"/>
          <ac:spMkLst>
            <pc:docMk/>
            <pc:sldMk cId="280701652" sldId="263"/>
            <ac:spMk id="3" creationId="{5467FEEA-C29D-4960-853F-0877561C07FA}"/>
          </ac:spMkLst>
        </pc:spChg>
        <pc:spChg chg="add mod">
          <ac:chgData name="Ali Atyabi" userId="4305a60c-aae4-43e0-9d33-2a83cd4e6ea4" providerId="ADAL" clId="{965A81D8-9A2F-48CB-87F7-CD8DBFEAC3A0}" dt="2023-01-25T08:32:53.673" v="5708" actId="1076"/>
          <ac:spMkLst>
            <pc:docMk/>
            <pc:sldMk cId="280701652" sldId="263"/>
            <ac:spMk id="3" creationId="{B05A9868-BBE5-431D-A954-6B49F258874F}"/>
          </ac:spMkLst>
        </pc:spChg>
        <pc:spChg chg="del">
          <ac:chgData name="Ali Atyabi" userId="4305a60c-aae4-43e0-9d33-2a83cd4e6ea4" providerId="ADAL" clId="{965A81D8-9A2F-48CB-87F7-CD8DBFEAC3A0}" dt="2023-01-10T13:46:36.648" v="2595" actId="478"/>
          <ac:spMkLst>
            <pc:docMk/>
            <pc:sldMk cId="280701652" sldId="263"/>
            <ac:spMk id="4" creationId="{B9307D3B-D55F-460C-9B4B-AC038D23DA3C}"/>
          </ac:spMkLst>
        </pc:spChg>
        <pc:spChg chg="del">
          <ac:chgData name="Ali Atyabi" userId="4305a60c-aae4-43e0-9d33-2a83cd4e6ea4" providerId="ADAL" clId="{965A81D8-9A2F-48CB-87F7-CD8DBFEAC3A0}" dt="2023-01-10T13:46:39.064" v="2596" actId="478"/>
          <ac:spMkLst>
            <pc:docMk/>
            <pc:sldMk cId="280701652" sldId="263"/>
            <ac:spMk id="5" creationId="{3A0E453E-70A6-4FF1-95CD-B1572D99552B}"/>
          </ac:spMkLst>
        </pc:spChg>
        <pc:spChg chg="del">
          <ac:chgData name="Ali Atyabi" userId="4305a60c-aae4-43e0-9d33-2a83cd4e6ea4" providerId="ADAL" clId="{965A81D8-9A2F-48CB-87F7-CD8DBFEAC3A0}" dt="2023-01-10T13:46:39.064" v="2596" actId="478"/>
          <ac:spMkLst>
            <pc:docMk/>
            <pc:sldMk cId="280701652" sldId="263"/>
            <ac:spMk id="6" creationId="{DA688700-ED7A-496B-B1A1-0FA7F012382A}"/>
          </ac:spMkLst>
        </pc:spChg>
        <pc:spChg chg="del">
          <ac:chgData name="Ali Atyabi" userId="4305a60c-aae4-43e0-9d33-2a83cd4e6ea4" providerId="ADAL" clId="{965A81D8-9A2F-48CB-87F7-CD8DBFEAC3A0}" dt="2023-01-10T13:46:39.064" v="2596" actId="478"/>
          <ac:spMkLst>
            <pc:docMk/>
            <pc:sldMk cId="280701652" sldId="263"/>
            <ac:spMk id="7" creationId="{8752BD61-CAD8-4FF3-9123-D787F8E92348}"/>
          </ac:spMkLst>
        </pc:spChg>
        <pc:spChg chg="del">
          <ac:chgData name="Ali Atyabi" userId="4305a60c-aae4-43e0-9d33-2a83cd4e6ea4" providerId="ADAL" clId="{965A81D8-9A2F-48CB-87F7-CD8DBFEAC3A0}" dt="2023-01-10T13:46:39.064" v="2596" actId="478"/>
          <ac:spMkLst>
            <pc:docMk/>
            <pc:sldMk cId="280701652" sldId="263"/>
            <ac:spMk id="8" creationId="{09302BDD-A3CA-4717-9ED9-E21C66491F1F}"/>
          </ac:spMkLst>
        </pc:spChg>
        <pc:spChg chg="del">
          <ac:chgData name="Ali Atyabi" userId="4305a60c-aae4-43e0-9d33-2a83cd4e6ea4" providerId="ADAL" clId="{965A81D8-9A2F-48CB-87F7-CD8DBFEAC3A0}" dt="2023-01-10T13:46:44.635" v="2599" actId="478"/>
          <ac:spMkLst>
            <pc:docMk/>
            <pc:sldMk cId="280701652" sldId="263"/>
            <ac:spMk id="9" creationId="{8E28037A-D4B0-47DA-886F-D22C094168C6}"/>
          </ac:spMkLst>
        </pc:spChg>
        <pc:spChg chg="add mod">
          <ac:chgData name="Ali Atyabi" userId="4305a60c-aae4-43e0-9d33-2a83cd4e6ea4" providerId="ADAL" clId="{965A81D8-9A2F-48CB-87F7-CD8DBFEAC3A0}" dt="2023-01-24T12:47:30.709" v="4514" actId="1076"/>
          <ac:spMkLst>
            <pc:docMk/>
            <pc:sldMk cId="280701652" sldId="263"/>
            <ac:spMk id="9" creationId="{D5078576-20D6-4576-8561-E0E59F70C2E9}"/>
          </ac:spMkLst>
        </pc:spChg>
        <pc:spChg chg="del">
          <ac:chgData name="Ali Atyabi" userId="4305a60c-aae4-43e0-9d33-2a83cd4e6ea4" providerId="ADAL" clId="{965A81D8-9A2F-48CB-87F7-CD8DBFEAC3A0}" dt="2023-01-10T13:46:43.206" v="2598" actId="478"/>
          <ac:spMkLst>
            <pc:docMk/>
            <pc:sldMk cId="280701652" sldId="263"/>
            <ac:spMk id="10" creationId="{213EADFB-A31F-4DCC-A3C7-CAC0FE31ED26}"/>
          </ac:spMkLst>
        </pc:spChg>
        <pc:spChg chg="add mod">
          <ac:chgData name="Ali Atyabi" userId="4305a60c-aae4-43e0-9d33-2a83cd4e6ea4" providerId="ADAL" clId="{965A81D8-9A2F-48CB-87F7-CD8DBFEAC3A0}" dt="2023-01-24T12:47:30.709" v="4514" actId="1076"/>
          <ac:spMkLst>
            <pc:docMk/>
            <pc:sldMk cId="280701652" sldId="263"/>
            <ac:spMk id="10" creationId="{40C142BD-14F5-472B-AD64-94F5E6E3C1D9}"/>
          </ac:spMkLst>
        </pc:spChg>
        <pc:spChg chg="del">
          <ac:chgData name="Ali Atyabi" userId="4305a60c-aae4-43e0-9d33-2a83cd4e6ea4" providerId="ADAL" clId="{965A81D8-9A2F-48CB-87F7-CD8DBFEAC3A0}" dt="2023-01-10T13:46:43.206" v="2598" actId="478"/>
          <ac:spMkLst>
            <pc:docMk/>
            <pc:sldMk cId="280701652" sldId="263"/>
            <ac:spMk id="11" creationId="{5DA97DC7-FDC1-43A2-BE3F-3A5A0F9456E1}"/>
          </ac:spMkLst>
        </pc:spChg>
        <pc:spChg chg="del">
          <ac:chgData name="Ali Atyabi" userId="4305a60c-aae4-43e0-9d33-2a83cd4e6ea4" providerId="ADAL" clId="{965A81D8-9A2F-48CB-87F7-CD8DBFEAC3A0}" dt="2023-01-10T13:46:39.064" v="2596" actId="478"/>
          <ac:spMkLst>
            <pc:docMk/>
            <pc:sldMk cId="280701652" sldId="263"/>
            <ac:spMk id="12" creationId="{6C759531-1889-43D0-BA4A-61D67F543ADF}"/>
          </ac:spMkLst>
        </pc:spChg>
        <pc:spChg chg="del mod">
          <ac:chgData name="Ali Atyabi" userId="4305a60c-aae4-43e0-9d33-2a83cd4e6ea4" providerId="ADAL" clId="{965A81D8-9A2F-48CB-87F7-CD8DBFEAC3A0}" dt="2023-01-10T13:49:55.224" v="2643" actId="478"/>
          <ac:spMkLst>
            <pc:docMk/>
            <pc:sldMk cId="280701652" sldId="263"/>
            <ac:spMk id="14" creationId="{13B689F7-B528-47EA-ADA1-4CF5C51FC9B7}"/>
          </ac:spMkLst>
        </pc:spChg>
        <pc:spChg chg="add del mod">
          <ac:chgData name="Ali Atyabi" userId="4305a60c-aae4-43e0-9d33-2a83cd4e6ea4" providerId="ADAL" clId="{965A81D8-9A2F-48CB-87F7-CD8DBFEAC3A0}" dt="2023-01-10T13:46:41.214" v="2597" actId="478"/>
          <ac:spMkLst>
            <pc:docMk/>
            <pc:sldMk cId="280701652" sldId="263"/>
            <ac:spMk id="15" creationId="{8F5035E6-E85E-4873-B650-D960CCDF9019}"/>
          </ac:spMkLst>
        </pc:spChg>
        <pc:spChg chg="add del mod">
          <ac:chgData name="Ali Atyabi" userId="4305a60c-aae4-43e0-9d33-2a83cd4e6ea4" providerId="ADAL" clId="{965A81D8-9A2F-48CB-87F7-CD8DBFEAC3A0}" dt="2023-01-10T13:50:15.598" v="2648" actId="21"/>
          <ac:spMkLst>
            <pc:docMk/>
            <pc:sldMk cId="280701652" sldId="263"/>
            <ac:spMk id="16" creationId="{7C6C1568-4527-41EC-A25F-33A9759F42D4}"/>
          </ac:spMkLst>
        </pc:spChg>
        <pc:spChg chg="del">
          <ac:chgData name="Ali Atyabi" userId="4305a60c-aae4-43e0-9d33-2a83cd4e6ea4" providerId="ADAL" clId="{965A81D8-9A2F-48CB-87F7-CD8DBFEAC3A0}" dt="2023-01-10T13:46:39.064" v="2596" actId="478"/>
          <ac:spMkLst>
            <pc:docMk/>
            <pc:sldMk cId="280701652" sldId="263"/>
            <ac:spMk id="20" creationId="{EAAA4733-FD8C-49EF-A7B0-9B91099E8242}"/>
          </ac:spMkLst>
        </pc:spChg>
        <pc:spChg chg="add mod">
          <ac:chgData name="Ali Atyabi" userId="4305a60c-aae4-43e0-9d33-2a83cd4e6ea4" providerId="ADAL" clId="{965A81D8-9A2F-48CB-87F7-CD8DBFEAC3A0}" dt="2023-01-24T12:47:15.425" v="4511" actId="1076"/>
          <ac:spMkLst>
            <pc:docMk/>
            <pc:sldMk cId="280701652" sldId="263"/>
            <ac:spMk id="36" creationId="{DCCAD9B6-516C-4C8E-AFD0-9853319FE9E3}"/>
          </ac:spMkLst>
        </pc:spChg>
        <pc:spChg chg="add mod">
          <ac:chgData name="Ali Atyabi" userId="4305a60c-aae4-43e0-9d33-2a83cd4e6ea4" providerId="ADAL" clId="{965A81D8-9A2F-48CB-87F7-CD8DBFEAC3A0}" dt="2023-01-25T08:32:58.512" v="5709" actId="1076"/>
          <ac:spMkLst>
            <pc:docMk/>
            <pc:sldMk cId="280701652" sldId="263"/>
            <ac:spMk id="39" creationId="{6F25D634-8696-4243-9329-52C72AE24BE7}"/>
          </ac:spMkLst>
        </pc:spChg>
        <pc:spChg chg="add mod">
          <ac:chgData name="Ali Atyabi" userId="4305a60c-aae4-43e0-9d33-2a83cd4e6ea4" providerId="ADAL" clId="{965A81D8-9A2F-48CB-87F7-CD8DBFEAC3A0}" dt="2023-01-10T13:50:46.267" v="2655" actId="571"/>
          <ac:spMkLst>
            <pc:docMk/>
            <pc:sldMk cId="280701652" sldId="263"/>
            <ac:spMk id="42" creationId="{DB12B50D-4085-46C9-8BEA-A7D3DBD20DCA}"/>
          </ac:spMkLst>
        </pc:spChg>
        <pc:spChg chg="del">
          <ac:chgData name="Ali Atyabi" userId="4305a60c-aae4-43e0-9d33-2a83cd4e6ea4" providerId="ADAL" clId="{965A81D8-9A2F-48CB-87F7-CD8DBFEAC3A0}" dt="2023-01-10T13:46:39.064" v="2596" actId="478"/>
          <ac:spMkLst>
            <pc:docMk/>
            <pc:sldMk cId="280701652" sldId="263"/>
            <ac:spMk id="52" creationId="{3DC64DB7-BB76-4CB0-A31D-03C788AA907B}"/>
          </ac:spMkLst>
        </pc:spChg>
        <pc:spChg chg="del">
          <ac:chgData name="Ali Atyabi" userId="4305a60c-aae4-43e0-9d33-2a83cd4e6ea4" providerId="ADAL" clId="{965A81D8-9A2F-48CB-87F7-CD8DBFEAC3A0}" dt="2023-01-10T13:46:39.064" v="2596" actId="478"/>
          <ac:spMkLst>
            <pc:docMk/>
            <pc:sldMk cId="280701652" sldId="263"/>
            <ac:spMk id="53" creationId="{EA5E9E6D-7744-408B-8905-4E67DA9F1A4A}"/>
          </ac:spMkLst>
        </pc:spChg>
        <pc:spChg chg="del">
          <ac:chgData name="Ali Atyabi" userId="4305a60c-aae4-43e0-9d33-2a83cd4e6ea4" providerId="ADAL" clId="{965A81D8-9A2F-48CB-87F7-CD8DBFEAC3A0}" dt="2023-01-10T13:46:47.006" v="2600" actId="478"/>
          <ac:spMkLst>
            <pc:docMk/>
            <pc:sldMk cId="280701652" sldId="263"/>
            <ac:spMk id="56" creationId="{5A5AFE78-49F6-49A4-898D-FF7490E08F1F}"/>
          </ac:spMkLst>
        </pc:spChg>
        <pc:spChg chg="del">
          <ac:chgData name="Ali Atyabi" userId="4305a60c-aae4-43e0-9d33-2a83cd4e6ea4" providerId="ADAL" clId="{965A81D8-9A2F-48CB-87F7-CD8DBFEAC3A0}" dt="2023-01-10T13:46:39.064" v="2596" actId="478"/>
          <ac:spMkLst>
            <pc:docMk/>
            <pc:sldMk cId="280701652" sldId="263"/>
            <ac:spMk id="57" creationId="{25D89102-30D9-4309-A91A-120780D1E731}"/>
          </ac:spMkLst>
        </pc:spChg>
        <pc:spChg chg="mod">
          <ac:chgData name="Ali Atyabi" userId="4305a60c-aae4-43e0-9d33-2a83cd4e6ea4" providerId="ADAL" clId="{965A81D8-9A2F-48CB-87F7-CD8DBFEAC3A0}" dt="2023-01-10T14:11:33.179" v="2904" actId="20577"/>
          <ac:spMkLst>
            <pc:docMk/>
            <pc:sldMk cId="280701652" sldId="263"/>
            <ac:spMk id="249" creationId="{6F06120F-D945-4954-8C08-C53B7D4FE84E}"/>
          </ac:spMkLst>
        </pc:spChg>
        <pc:grpChg chg="del">
          <ac:chgData name="Ali Atyabi" userId="4305a60c-aae4-43e0-9d33-2a83cd4e6ea4" providerId="ADAL" clId="{965A81D8-9A2F-48CB-87F7-CD8DBFEAC3A0}" dt="2023-01-10T13:46:39.064" v="2596" actId="478"/>
          <ac:grpSpMkLst>
            <pc:docMk/>
            <pc:sldMk cId="280701652" sldId="263"/>
            <ac:grpSpMk id="22" creationId="{9BD3CE8D-3759-42E7-94EF-0FB8CABCC537}"/>
          </ac:grpSpMkLst>
        </pc:grpChg>
        <pc:picChg chg="add mod">
          <ac:chgData name="Ali Atyabi" userId="4305a60c-aae4-43e0-9d33-2a83cd4e6ea4" providerId="ADAL" clId="{965A81D8-9A2F-48CB-87F7-CD8DBFEAC3A0}" dt="2023-01-25T08:32:49.027" v="5707" actId="1076"/>
          <ac:picMkLst>
            <pc:docMk/>
            <pc:sldMk cId="280701652" sldId="263"/>
            <ac:picMk id="35" creationId="{82391FAE-C9FE-4468-9587-0020452DDBA9}"/>
          </ac:picMkLst>
        </pc:picChg>
        <pc:picChg chg="add mod">
          <ac:chgData name="Ali Atyabi" userId="4305a60c-aae4-43e0-9d33-2a83cd4e6ea4" providerId="ADAL" clId="{965A81D8-9A2F-48CB-87F7-CD8DBFEAC3A0}" dt="2023-01-24T12:47:30.709" v="4514" actId="1076"/>
          <ac:picMkLst>
            <pc:docMk/>
            <pc:sldMk cId="280701652" sldId="263"/>
            <ac:picMk id="37" creationId="{C93EA937-CCC1-4ECF-89F9-5A19E27CE9AD}"/>
          </ac:picMkLst>
        </pc:picChg>
        <pc:picChg chg="add mod">
          <ac:chgData name="Ali Atyabi" userId="4305a60c-aae4-43e0-9d33-2a83cd4e6ea4" providerId="ADAL" clId="{965A81D8-9A2F-48CB-87F7-CD8DBFEAC3A0}" dt="2023-01-24T12:47:30.709" v="4514" actId="1076"/>
          <ac:picMkLst>
            <pc:docMk/>
            <pc:sldMk cId="280701652" sldId="263"/>
            <ac:picMk id="38" creationId="{0807985C-A160-4460-A1F1-7F9071B56EEB}"/>
          </ac:picMkLst>
        </pc:picChg>
        <pc:picChg chg="add mod">
          <ac:chgData name="Ali Atyabi" userId="4305a60c-aae4-43e0-9d33-2a83cd4e6ea4" providerId="ADAL" clId="{965A81D8-9A2F-48CB-87F7-CD8DBFEAC3A0}" dt="2023-01-10T13:50:46.267" v="2655" actId="571"/>
          <ac:picMkLst>
            <pc:docMk/>
            <pc:sldMk cId="280701652" sldId="263"/>
            <ac:picMk id="40" creationId="{FF9CE45D-48D6-4E19-A744-2E577E626BB1}"/>
          </ac:picMkLst>
        </pc:picChg>
        <pc:picChg chg="add mod">
          <ac:chgData name="Ali Atyabi" userId="4305a60c-aae4-43e0-9d33-2a83cd4e6ea4" providerId="ADAL" clId="{965A81D8-9A2F-48CB-87F7-CD8DBFEAC3A0}" dt="2023-01-10T13:50:46.267" v="2655" actId="571"/>
          <ac:picMkLst>
            <pc:docMk/>
            <pc:sldMk cId="280701652" sldId="263"/>
            <ac:picMk id="41" creationId="{54BFA6C4-6E5D-457C-8F1C-B933C8993A1F}"/>
          </ac:picMkLst>
        </pc:picChg>
        <pc:picChg chg="del">
          <ac:chgData name="Ali Atyabi" userId="4305a60c-aae4-43e0-9d33-2a83cd4e6ea4" providerId="ADAL" clId="{965A81D8-9A2F-48CB-87F7-CD8DBFEAC3A0}" dt="2023-01-10T13:46:39.064" v="2596" actId="478"/>
          <ac:picMkLst>
            <pc:docMk/>
            <pc:sldMk cId="280701652" sldId="263"/>
            <ac:picMk id="54" creationId="{97DA4679-6340-4F6E-8A85-A771A7BA29FC}"/>
          </ac:picMkLst>
        </pc:picChg>
      </pc:sldChg>
      <pc:sldChg chg="addSp delSp modSp add mod">
        <pc:chgData name="Ali Atyabi" userId="4305a60c-aae4-43e0-9d33-2a83cd4e6ea4" providerId="ADAL" clId="{965A81D8-9A2F-48CB-87F7-CD8DBFEAC3A0}" dt="2023-01-24T12:47:57.833" v="4518" actId="14100"/>
        <pc:sldMkLst>
          <pc:docMk/>
          <pc:sldMk cId="3198791718" sldId="264"/>
        </pc:sldMkLst>
        <pc:spChg chg="mod">
          <ac:chgData name="Ali Atyabi" userId="4305a60c-aae4-43e0-9d33-2a83cd4e6ea4" providerId="ADAL" clId="{965A81D8-9A2F-48CB-87F7-CD8DBFEAC3A0}" dt="2023-01-10T13:56:15.944" v="2747"/>
          <ac:spMkLst>
            <pc:docMk/>
            <pc:sldMk cId="3198791718" sldId="264"/>
            <ac:spMk id="2" creationId="{84B9806C-6A61-4830-AA25-97A5E5D535B0}"/>
          </ac:spMkLst>
        </pc:spChg>
        <pc:spChg chg="add del mod">
          <ac:chgData name="Ali Atyabi" userId="4305a60c-aae4-43e0-9d33-2a83cd4e6ea4" providerId="ADAL" clId="{965A81D8-9A2F-48CB-87F7-CD8DBFEAC3A0}" dt="2023-01-10T13:52:17.211" v="2671" actId="478"/>
          <ac:spMkLst>
            <pc:docMk/>
            <pc:sldMk cId="3198791718" sldId="264"/>
            <ac:spMk id="4" creationId="{AA9C918C-6F92-4214-9522-F3F0F006C2F0}"/>
          </ac:spMkLst>
        </pc:spChg>
        <pc:spChg chg="add mod">
          <ac:chgData name="Ali Atyabi" userId="4305a60c-aae4-43e0-9d33-2a83cd4e6ea4" providerId="ADAL" clId="{965A81D8-9A2F-48CB-87F7-CD8DBFEAC3A0}" dt="2023-01-24T09:38:56.390" v="3924" actId="1076"/>
          <ac:spMkLst>
            <pc:docMk/>
            <pc:sldMk cId="3198791718" sldId="264"/>
            <ac:spMk id="10" creationId="{11BBAF66-E435-4C16-B519-189BB208F1DA}"/>
          </ac:spMkLst>
        </pc:spChg>
        <pc:spChg chg="add mod">
          <ac:chgData name="Ali Atyabi" userId="4305a60c-aae4-43e0-9d33-2a83cd4e6ea4" providerId="ADAL" clId="{965A81D8-9A2F-48CB-87F7-CD8DBFEAC3A0}" dt="2023-01-24T09:59:19.234" v="4337" actId="20577"/>
          <ac:spMkLst>
            <pc:docMk/>
            <pc:sldMk cId="3198791718" sldId="264"/>
            <ac:spMk id="15" creationId="{83203FF2-034D-45E8-9DF9-1C6986F15EE8}"/>
          </ac:spMkLst>
        </pc:spChg>
        <pc:spChg chg="add mod">
          <ac:chgData name="Ali Atyabi" userId="4305a60c-aae4-43e0-9d33-2a83cd4e6ea4" providerId="ADAL" clId="{965A81D8-9A2F-48CB-87F7-CD8DBFEAC3A0}" dt="2023-01-24T09:22:00.779" v="3666" actId="1076"/>
          <ac:spMkLst>
            <pc:docMk/>
            <pc:sldMk cId="3198791718" sldId="264"/>
            <ac:spMk id="16" creationId="{C8F8917D-F601-43AB-A708-2385DE40C956}"/>
          </ac:spMkLst>
        </pc:spChg>
        <pc:spChg chg="add mod">
          <ac:chgData name="Ali Atyabi" userId="4305a60c-aae4-43e0-9d33-2a83cd4e6ea4" providerId="ADAL" clId="{965A81D8-9A2F-48CB-87F7-CD8DBFEAC3A0}" dt="2023-01-24T09:39:07.669" v="3925" actId="1076"/>
          <ac:spMkLst>
            <pc:docMk/>
            <pc:sldMk cId="3198791718" sldId="264"/>
            <ac:spMk id="17" creationId="{6B50A2AA-5699-4F0D-B1B2-830C4D41D4D8}"/>
          </ac:spMkLst>
        </pc:spChg>
        <pc:spChg chg="add mod">
          <ac:chgData name="Ali Atyabi" userId="4305a60c-aae4-43e0-9d33-2a83cd4e6ea4" providerId="ADAL" clId="{965A81D8-9A2F-48CB-87F7-CD8DBFEAC3A0}" dt="2023-01-24T09:39:13.412" v="3926" actId="1076"/>
          <ac:spMkLst>
            <pc:docMk/>
            <pc:sldMk cId="3198791718" sldId="264"/>
            <ac:spMk id="18" creationId="{D7F378DE-16EB-4FBB-9704-2AD787307ED5}"/>
          </ac:spMkLst>
        </pc:spChg>
        <pc:spChg chg="mod">
          <ac:chgData name="Ali Atyabi" userId="4305a60c-aae4-43e0-9d33-2a83cd4e6ea4" providerId="ADAL" clId="{965A81D8-9A2F-48CB-87F7-CD8DBFEAC3A0}" dt="2023-01-24T09:22:10.174" v="3668" actId="1076"/>
          <ac:spMkLst>
            <pc:docMk/>
            <pc:sldMk cId="3198791718" sldId="264"/>
            <ac:spMk id="36" creationId="{DCCAD9B6-516C-4C8E-AFD0-9853319FE9E3}"/>
          </ac:spMkLst>
        </pc:spChg>
        <pc:spChg chg="del">
          <ac:chgData name="Ali Atyabi" userId="4305a60c-aae4-43e0-9d33-2a83cd4e6ea4" providerId="ADAL" clId="{965A81D8-9A2F-48CB-87F7-CD8DBFEAC3A0}" dt="2023-01-10T13:52:20.125" v="2675" actId="478"/>
          <ac:spMkLst>
            <pc:docMk/>
            <pc:sldMk cId="3198791718" sldId="264"/>
            <ac:spMk id="39" creationId="{6F25D634-8696-4243-9329-52C72AE24BE7}"/>
          </ac:spMkLst>
        </pc:spChg>
        <pc:spChg chg="mod">
          <ac:chgData name="Ali Atyabi" userId="4305a60c-aae4-43e0-9d33-2a83cd4e6ea4" providerId="ADAL" clId="{965A81D8-9A2F-48CB-87F7-CD8DBFEAC3A0}" dt="2023-01-10T14:11:26.462" v="2902" actId="20577"/>
          <ac:spMkLst>
            <pc:docMk/>
            <pc:sldMk cId="3198791718" sldId="264"/>
            <ac:spMk id="249" creationId="{6F06120F-D945-4954-8C08-C53B7D4FE84E}"/>
          </ac:spMkLst>
        </pc:spChg>
        <pc:picChg chg="add mod">
          <ac:chgData name="Ali Atyabi" userId="4305a60c-aae4-43e0-9d33-2a83cd4e6ea4" providerId="ADAL" clId="{965A81D8-9A2F-48CB-87F7-CD8DBFEAC3A0}" dt="2023-01-24T09:21:52.931" v="3664" actId="1076"/>
          <ac:picMkLst>
            <pc:docMk/>
            <pc:sldMk cId="3198791718" sldId="264"/>
            <ac:picMk id="11" creationId="{704C64AC-A455-4570-8C35-3DC07265415F}"/>
          </ac:picMkLst>
        </pc:picChg>
        <pc:picChg chg="add mod">
          <ac:chgData name="Ali Atyabi" userId="4305a60c-aae4-43e0-9d33-2a83cd4e6ea4" providerId="ADAL" clId="{965A81D8-9A2F-48CB-87F7-CD8DBFEAC3A0}" dt="2023-01-24T09:21:57.923" v="3665" actId="14100"/>
          <ac:picMkLst>
            <pc:docMk/>
            <pc:sldMk cId="3198791718" sldId="264"/>
            <ac:picMk id="12" creationId="{C6F660A9-4E66-4C5B-90E8-6513DA0F8817}"/>
          </ac:picMkLst>
        </pc:picChg>
        <pc:picChg chg="add mod">
          <ac:chgData name="Ali Atyabi" userId="4305a60c-aae4-43e0-9d33-2a83cd4e6ea4" providerId="ADAL" clId="{965A81D8-9A2F-48CB-87F7-CD8DBFEAC3A0}" dt="2023-01-24T12:47:42.708" v="4516" actId="14100"/>
          <ac:picMkLst>
            <pc:docMk/>
            <pc:sldMk cId="3198791718" sldId="264"/>
            <ac:picMk id="13" creationId="{DAF9E947-91A1-4009-8224-8B555A1D2B92}"/>
          </ac:picMkLst>
        </pc:picChg>
        <pc:picChg chg="add mod">
          <ac:chgData name="Ali Atyabi" userId="4305a60c-aae4-43e0-9d33-2a83cd4e6ea4" providerId="ADAL" clId="{965A81D8-9A2F-48CB-87F7-CD8DBFEAC3A0}" dt="2023-01-24T12:47:57.833" v="4518" actId="14100"/>
          <ac:picMkLst>
            <pc:docMk/>
            <pc:sldMk cId="3198791718" sldId="264"/>
            <ac:picMk id="14" creationId="{C02C91F3-4D2A-474F-AB2C-0F0F5B88F943}"/>
          </ac:picMkLst>
        </pc:picChg>
        <pc:picChg chg="del">
          <ac:chgData name="Ali Atyabi" userId="4305a60c-aae4-43e0-9d33-2a83cd4e6ea4" providerId="ADAL" clId="{965A81D8-9A2F-48CB-87F7-CD8DBFEAC3A0}" dt="2023-01-10T13:52:15.450" v="2670" actId="478"/>
          <ac:picMkLst>
            <pc:docMk/>
            <pc:sldMk cId="3198791718" sldId="264"/>
            <ac:picMk id="35" creationId="{82391FAE-C9FE-4468-9587-0020452DDBA9}"/>
          </ac:picMkLst>
        </pc:picChg>
        <pc:picChg chg="del mod">
          <ac:chgData name="Ali Atyabi" userId="4305a60c-aae4-43e0-9d33-2a83cd4e6ea4" providerId="ADAL" clId="{965A81D8-9A2F-48CB-87F7-CD8DBFEAC3A0}" dt="2023-01-10T13:52:18.501" v="2674" actId="478"/>
          <ac:picMkLst>
            <pc:docMk/>
            <pc:sldMk cId="3198791718" sldId="264"/>
            <ac:picMk id="37" creationId="{C93EA937-CCC1-4ECF-89F9-5A19E27CE9AD}"/>
          </ac:picMkLst>
        </pc:picChg>
        <pc:picChg chg="del">
          <ac:chgData name="Ali Atyabi" userId="4305a60c-aae4-43e0-9d33-2a83cd4e6ea4" providerId="ADAL" clId="{965A81D8-9A2F-48CB-87F7-CD8DBFEAC3A0}" dt="2023-01-10T13:52:17.914" v="2672" actId="478"/>
          <ac:picMkLst>
            <pc:docMk/>
            <pc:sldMk cId="3198791718" sldId="264"/>
            <ac:picMk id="38" creationId="{0807985C-A160-4460-A1F1-7F9071B56EEB}"/>
          </ac:picMkLst>
        </pc:picChg>
      </pc:sldChg>
      <pc:sldChg chg="addSp delSp modSp add mod">
        <pc:chgData name="Ali Atyabi" userId="4305a60c-aae4-43e0-9d33-2a83cd4e6ea4" providerId="ADAL" clId="{965A81D8-9A2F-48CB-87F7-CD8DBFEAC3A0}" dt="2023-01-24T12:40:10.647" v="4412" actId="1076"/>
        <pc:sldMkLst>
          <pc:docMk/>
          <pc:sldMk cId="3961651327" sldId="265"/>
        </pc:sldMkLst>
        <pc:spChg chg="mod">
          <ac:chgData name="Ali Atyabi" userId="4305a60c-aae4-43e0-9d33-2a83cd4e6ea4" providerId="ADAL" clId="{965A81D8-9A2F-48CB-87F7-CD8DBFEAC3A0}" dt="2023-01-10T13:57:08.216" v="2752" actId="14100"/>
          <ac:spMkLst>
            <pc:docMk/>
            <pc:sldMk cId="3961651327" sldId="265"/>
            <ac:spMk id="2" creationId="{84B9806C-6A61-4830-AA25-97A5E5D535B0}"/>
          </ac:spMkLst>
        </pc:spChg>
        <pc:spChg chg="add del mod">
          <ac:chgData name="Ali Atyabi" userId="4305a60c-aae4-43e0-9d33-2a83cd4e6ea4" providerId="ADAL" clId="{965A81D8-9A2F-48CB-87F7-CD8DBFEAC3A0}" dt="2023-01-10T13:57:31.084" v="2756" actId="478"/>
          <ac:spMkLst>
            <pc:docMk/>
            <pc:sldMk cId="3961651327" sldId="265"/>
            <ac:spMk id="4" creationId="{74077B57-6E21-446F-97B3-35A29CF4CF02}"/>
          </ac:spMkLst>
        </pc:spChg>
        <pc:spChg chg="mod">
          <ac:chgData name="Ali Atyabi" userId="4305a60c-aae4-43e0-9d33-2a83cd4e6ea4" providerId="ADAL" clId="{965A81D8-9A2F-48CB-87F7-CD8DBFEAC3A0}" dt="2023-01-24T09:22:45.371" v="3674" actId="1076"/>
          <ac:spMkLst>
            <pc:docMk/>
            <pc:sldMk cId="3961651327" sldId="265"/>
            <ac:spMk id="15" creationId="{83203FF2-034D-45E8-9DF9-1C6986F15EE8}"/>
          </ac:spMkLst>
        </pc:spChg>
        <pc:spChg chg="add mod">
          <ac:chgData name="Ali Atyabi" userId="4305a60c-aae4-43e0-9d33-2a83cd4e6ea4" providerId="ADAL" clId="{965A81D8-9A2F-48CB-87F7-CD8DBFEAC3A0}" dt="2023-01-24T09:22:48.811" v="3675" actId="1076"/>
          <ac:spMkLst>
            <pc:docMk/>
            <pc:sldMk cId="3961651327" sldId="265"/>
            <ac:spMk id="18" creationId="{B390B76E-5664-4F9C-B839-01C029E34430}"/>
          </ac:spMkLst>
        </pc:spChg>
        <pc:spChg chg="del">
          <ac:chgData name="Ali Atyabi" userId="4305a60c-aae4-43e0-9d33-2a83cd4e6ea4" providerId="ADAL" clId="{965A81D8-9A2F-48CB-87F7-CD8DBFEAC3A0}" dt="2023-01-10T13:57:36.335" v="2760" actId="478"/>
          <ac:spMkLst>
            <pc:docMk/>
            <pc:sldMk cId="3961651327" sldId="265"/>
            <ac:spMk id="36" creationId="{DCCAD9B6-516C-4C8E-AFD0-9853319FE9E3}"/>
          </ac:spMkLst>
        </pc:spChg>
        <pc:spChg chg="mod">
          <ac:chgData name="Ali Atyabi" userId="4305a60c-aae4-43e0-9d33-2a83cd4e6ea4" providerId="ADAL" clId="{965A81D8-9A2F-48CB-87F7-CD8DBFEAC3A0}" dt="2023-01-10T14:11:21.588" v="2900" actId="20577"/>
          <ac:spMkLst>
            <pc:docMk/>
            <pc:sldMk cId="3961651327" sldId="265"/>
            <ac:spMk id="249" creationId="{6F06120F-D945-4954-8C08-C53B7D4FE84E}"/>
          </ac:spMkLst>
        </pc:spChg>
        <pc:picChg chg="del mod">
          <ac:chgData name="Ali Atyabi" userId="4305a60c-aae4-43e0-9d33-2a83cd4e6ea4" providerId="ADAL" clId="{965A81D8-9A2F-48CB-87F7-CD8DBFEAC3A0}" dt="2023-01-10T13:57:27.544" v="2754" actId="478"/>
          <ac:picMkLst>
            <pc:docMk/>
            <pc:sldMk cId="3961651327" sldId="265"/>
            <ac:picMk id="11" creationId="{704C64AC-A455-4570-8C35-3DC07265415F}"/>
          </ac:picMkLst>
        </pc:picChg>
        <pc:picChg chg="del">
          <ac:chgData name="Ali Atyabi" userId="4305a60c-aae4-43e0-9d33-2a83cd4e6ea4" providerId="ADAL" clId="{965A81D8-9A2F-48CB-87F7-CD8DBFEAC3A0}" dt="2023-01-10T13:57:28.842" v="2755" actId="478"/>
          <ac:picMkLst>
            <pc:docMk/>
            <pc:sldMk cId="3961651327" sldId="265"/>
            <ac:picMk id="12" creationId="{C6F660A9-4E66-4C5B-90E8-6513DA0F8817}"/>
          </ac:picMkLst>
        </pc:picChg>
        <pc:picChg chg="del">
          <ac:chgData name="Ali Atyabi" userId="4305a60c-aae4-43e0-9d33-2a83cd4e6ea4" providerId="ADAL" clId="{965A81D8-9A2F-48CB-87F7-CD8DBFEAC3A0}" dt="2023-01-10T13:57:32.382" v="2758" actId="478"/>
          <ac:picMkLst>
            <pc:docMk/>
            <pc:sldMk cId="3961651327" sldId="265"/>
            <ac:picMk id="13" creationId="{DAF9E947-91A1-4009-8224-8B555A1D2B92}"/>
          </ac:picMkLst>
        </pc:picChg>
        <pc:picChg chg="del">
          <ac:chgData name="Ali Atyabi" userId="4305a60c-aae4-43e0-9d33-2a83cd4e6ea4" providerId="ADAL" clId="{965A81D8-9A2F-48CB-87F7-CD8DBFEAC3A0}" dt="2023-01-10T13:57:31.794" v="2757" actId="478"/>
          <ac:picMkLst>
            <pc:docMk/>
            <pc:sldMk cId="3961651327" sldId="265"/>
            <ac:picMk id="14" creationId="{C02C91F3-4D2A-474F-AB2C-0F0F5B88F943}"/>
          </ac:picMkLst>
        </pc:picChg>
        <pc:picChg chg="add mod">
          <ac:chgData name="Ali Atyabi" userId="4305a60c-aae4-43e0-9d33-2a83cd4e6ea4" providerId="ADAL" clId="{965A81D8-9A2F-48CB-87F7-CD8DBFEAC3A0}" dt="2023-01-24T10:01:20.853" v="4339" actId="1076"/>
          <ac:picMkLst>
            <pc:docMk/>
            <pc:sldMk cId="3961651327" sldId="265"/>
            <ac:picMk id="16" creationId="{F09BA343-236F-4109-90FA-F57799CB9EC0}"/>
          </ac:picMkLst>
        </pc:picChg>
        <pc:picChg chg="add mod">
          <ac:chgData name="Ali Atyabi" userId="4305a60c-aae4-43e0-9d33-2a83cd4e6ea4" providerId="ADAL" clId="{965A81D8-9A2F-48CB-87F7-CD8DBFEAC3A0}" dt="2023-01-24T12:40:10.647" v="4412" actId="1076"/>
          <ac:picMkLst>
            <pc:docMk/>
            <pc:sldMk cId="3961651327" sldId="265"/>
            <ac:picMk id="17" creationId="{78FCD2F1-6C30-436A-B20C-FCD9F036574F}"/>
          </ac:picMkLst>
        </pc:picChg>
      </pc:sldChg>
      <pc:sldChg chg="addSp delSp modSp add mod">
        <pc:chgData name="Ali Atyabi" userId="4305a60c-aae4-43e0-9d33-2a83cd4e6ea4" providerId="ADAL" clId="{965A81D8-9A2F-48CB-87F7-CD8DBFEAC3A0}" dt="2023-01-24T09:23:22.325" v="3686" actId="14100"/>
        <pc:sldMkLst>
          <pc:docMk/>
          <pc:sldMk cId="2930449877" sldId="266"/>
        </pc:sldMkLst>
        <pc:spChg chg="mod">
          <ac:chgData name="Ali Atyabi" userId="4305a60c-aae4-43e0-9d33-2a83cd4e6ea4" providerId="ADAL" clId="{965A81D8-9A2F-48CB-87F7-CD8DBFEAC3A0}" dt="2023-01-10T14:01:25.171" v="2797"/>
          <ac:spMkLst>
            <pc:docMk/>
            <pc:sldMk cId="2930449877" sldId="266"/>
            <ac:spMk id="2" creationId="{84B9806C-6A61-4830-AA25-97A5E5D535B0}"/>
          </ac:spMkLst>
        </pc:spChg>
        <pc:spChg chg="mod">
          <ac:chgData name="Ali Atyabi" userId="4305a60c-aae4-43e0-9d33-2a83cd4e6ea4" providerId="ADAL" clId="{965A81D8-9A2F-48CB-87F7-CD8DBFEAC3A0}" dt="2023-01-10T14:02:36.499" v="2810" actId="1076"/>
          <ac:spMkLst>
            <pc:docMk/>
            <pc:sldMk cId="2930449877" sldId="266"/>
            <ac:spMk id="15" creationId="{83203FF2-034D-45E8-9DF9-1C6986F15EE8}"/>
          </ac:spMkLst>
        </pc:spChg>
        <pc:spChg chg="mod">
          <ac:chgData name="Ali Atyabi" userId="4305a60c-aae4-43e0-9d33-2a83cd4e6ea4" providerId="ADAL" clId="{965A81D8-9A2F-48CB-87F7-CD8DBFEAC3A0}" dt="2023-01-10T14:03:23.540" v="2821" actId="20577"/>
          <ac:spMkLst>
            <pc:docMk/>
            <pc:sldMk cId="2930449877" sldId="266"/>
            <ac:spMk id="18" creationId="{B390B76E-5664-4F9C-B839-01C029E34430}"/>
          </ac:spMkLst>
        </pc:spChg>
        <pc:spChg chg="mod">
          <ac:chgData name="Ali Atyabi" userId="4305a60c-aae4-43e0-9d33-2a83cd4e6ea4" providerId="ADAL" clId="{965A81D8-9A2F-48CB-87F7-CD8DBFEAC3A0}" dt="2023-01-10T14:11:17.639" v="2898" actId="20577"/>
          <ac:spMkLst>
            <pc:docMk/>
            <pc:sldMk cId="2930449877" sldId="266"/>
            <ac:spMk id="249" creationId="{6F06120F-D945-4954-8C08-C53B7D4FE84E}"/>
          </ac:spMkLst>
        </pc:spChg>
        <pc:picChg chg="add mod">
          <ac:chgData name="Ali Atyabi" userId="4305a60c-aae4-43e0-9d33-2a83cd4e6ea4" providerId="ADAL" clId="{965A81D8-9A2F-48CB-87F7-CD8DBFEAC3A0}" dt="2023-01-24T09:23:04.645" v="3679" actId="1076"/>
          <ac:picMkLst>
            <pc:docMk/>
            <pc:sldMk cId="2930449877" sldId="266"/>
            <ac:picMk id="3" creationId="{9BC1A15F-8AB7-4550-9B29-F5B2D5FDA4CB}"/>
          </ac:picMkLst>
        </pc:picChg>
        <pc:picChg chg="add mod">
          <ac:chgData name="Ali Atyabi" userId="4305a60c-aae4-43e0-9d33-2a83cd4e6ea4" providerId="ADAL" clId="{965A81D8-9A2F-48CB-87F7-CD8DBFEAC3A0}" dt="2023-01-24T09:23:22.325" v="3686" actId="14100"/>
          <ac:picMkLst>
            <pc:docMk/>
            <pc:sldMk cId="2930449877" sldId="266"/>
            <ac:picMk id="9" creationId="{71224480-D7CF-471D-A20B-1DB4A0DA5B46}"/>
          </ac:picMkLst>
        </pc:picChg>
        <pc:picChg chg="del">
          <ac:chgData name="Ali Atyabi" userId="4305a60c-aae4-43e0-9d33-2a83cd4e6ea4" providerId="ADAL" clId="{965A81D8-9A2F-48CB-87F7-CD8DBFEAC3A0}" dt="2023-01-10T14:01:12.175" v="2795" actId="478"/>
          <ac:picMkLst>
            <pc:docMk/>
            <pc:sldMk cId="2930449877" sldId="266"/>
            <ac:picMk id="16" creationId="{F09BA343-236F-4109-90FA-F57799CB9EC0}"/>
          </ac:picMkLst>
        </pc:picChg>
        <pc:picChg chg="del">
          <ac:chgData name="Ali Atyabi" userId="4305a60c-aae4-43e0-9d33-2a83cd4e6ea4" providerId="ADAL" clId="{965A81D8-9A2F-48CB-87F7-CD8DBFEAC3A0}" dt="2023-01-10T14:01:12.759" v="2796" actId="478"/>
          <ac:picMkLst>
            <pc:docMk/>
            <pc:sldMk cId="2930449877" sldId="266"/>
            <ac:picMk id="17" creationId="{78FCD2F1-6C30-436A-B20C-FCD9F036574F}"/>
          </ac:picMkLst>
        </pc:picChg>
      </pc:sldChg>
      <pc:sldChg chg="addSp delSp modSp add mod">
        <pc:chgData name="Ali Atyabi" userId="4305a60c-aae4-43e0-9d33-2a83cd4e6ea4" providerId="ADAL" clId="{965A81D8-9A2F-48CB-87F7-CD8DBFEAC3A0}" dt="2023-01-24T12:48:36.896" v="4520"/>
        <pc:sldMkLst>
          <pc:docMk/>
          <pc:sldMk cId="453277722" sldId="267"/>
        </pc:sldMkLst>
        <pc:spChg chg="mod">
          <ac:chgData name="Ali Atyabi" userId="4305a60c-aae4-43e0-9d33-2a83cd4e6ea4" providerId="ADAL" clId="{965A81D8-9A2F-48CB-87F7-CD8DBFEAC3A0}" dt="2023-01-10T14:05:31.766" v="2830"/>
          <ac:spMkLst>
            <pc:docMk/>
            <pc:sldMk cId="453277722" sldId="267"/>
            <ac:spMk id="2" creationId="{84B9806C-6A61-4830-AA25-97A5E5D535B0}"/>
          </ac:spMkLst>
        </pc:spChg>
        <pc:spChg chg="mod">
          <ac:chgData name="Ali Atyabi" userId="4305a60c-aae4-43e0-9d33-2a83cd4e6ea4" providerId="ADAL" clId="{965A81D8-9A2F-48CB-87F7-CD8DBFEAC3A0}" dt="2023-01-24T09:24:46.704" v="3712" actId="20577"/>
          <ac:spMkLst>
            <pc:docMk/>
            <pc:sldMk cId="453277722" sldId="267"/>
            <ac:spMk id="15" creationId="{83203FF2-034D-45E8-9DF9-1C6986F15EE8}"/>
          </ac:spMkLst>
        </pc:spChg>
        <pc:spChg chg="del">
          <ac:chgData name="Ali Atyabi" userId="4305a60c-aae4-43e0-9d33-2a83cd4e6ea4" providerId="ADAL" clId="{965A81D8-9A2F-48CB-87F7-CD8DBFEAC3A0}" dt="2023-01-10T14:04:58.618" v="2825" actId="478"/>
          <ac:spMkLst>
            <pc:docMk/>
            <pc:sldMk cId="453277722" sldId="267"/>
            <ac:spMk id="18" creationId="{B390B76E-5664-4F9C-B839-01C029E34430}"/>
          </ac:spMkLst>
        </pc:spChg>
        <pc:spChg chg="mod">
          <ac:chgData name="Ali Atyabi" userId="4305a60c-aae4-43e0-9d33-2a83cd4e6ea4" providerId="ADAL" clId="{965A81D8-9A2F-48CB-87F7-CD8DBFEAC3A0}" dt="2023-01-10T14:11:12.606" v="2896" actId="20577"/>
          <ac:spMkLst>
            <pc:docMk/>
            <pc:sldMk cId="453277722" sldId="267"/>
            <ac:spMk id="249" creationId="{6F06120F-D945-4954-8C08-C53B7D4FE84E}"/>
          </ac:spMkLst>
        </pc:spChg>
        <pc:picChg chg="del">
          <ac:chgData name="Ali Atyabi" userId="4305a60c-aae4-43e0-9d33-2a83cd4e6ea4" providerId="ADAL" clId="{965A81D8-9A2F-48CB-87F7-CD8DBFEAC3A0}" dt="2023-01-10T14:04:56.272" v="2823" actId="478"/>
          <ac:picMkLst>
            <pc:docMk/>
            <pc:sldMk cId="453277722" sldId="267"/>
            <ac:picMk id="3" creationId="{9BC1A15F-8AB7-4550-9B29-F5B2D5FDA4CB}"/>
          </ac:picMkLst>
        </pc:picChg>
        <pc:picChg chg="add mod">
          <ac:chgData name="Ali Atyabi" userId="4305a60c-aae4-43e0-9d33-2a83cd4e6ea4" providerId="ADAL" clId="{965A81D8-9A2F-48CB-87F7-CD8DBFEAC3A0}" dt="2023-01-24T12:48:36.896" v="4520"/>
          <ac:picMkLst>
            <pc:docMk/>
            <pc:sldMk cId="453277722" sldId="267"/>
            <ac:picMk id="4" creationId="{90055C8D-53F3-4659-A3E8-B42482F7BF5D}"/>
          </ac:picMkLst>
        </pc:picChg>
        <pc:picChg chg="del">
          <ac:chgData name="Ali Atyabi" userId="4305a60c-aae4-43e0-9d33-2a83cd4e6ea4" providerId="ADAL" clId="{965A81D8-9A2F-48CB-87F7-CD8DBFEAC3A0}" dt="2023-01-10T14:04:57.126" v="2824" actId="478"/>
          <ac:picMkLst>
            <pc:docMk/>
            <pc:sldMk cId="453277722" sldId="267"/>
            <ac:picMk id="9" creationId="{71224480-D7CF-471D-A20B-1DB4A0DA5B46}"/>
          </ac:picMkLst>
        </pc:picChg>
      </pc:sldChg>
      <pc:sldChg chg="addSp delSp modSp add mod">
        <pc:chgData name="Ali Atyabi" userId="4305a60c-aae4-43e0-9d33-2a83cd4e6ea4" providerId="ADAL" clId="{965A81D8-9A2F-48CB-87F7-CD8DBFEAC3A0}" dt="2023-01-25T11:07:41.688" v="5710" actId="20577"/>
        <pc:sldMkLst>
          <pc:docMk/>
          <pc:sldMk cId="418727146" sldId="268"/>
        </pc:sldMkLst>
        <pc:spChg chg="mod">
          <ac:chgData name="Ali Atyabi" userId="4305a60c-aae4-43e0-9d33-2a83cd4e6ea4" providerId="ADAL" clId="{965A81D8-9A2F-48CB-87F7-CD8DBFEAC3A0}" dt="2023-01-10T14:06:39.392" v="2848" actId="20577"/>
          <ac:spMkLst>
            <pc:docMk/>
            <pc:sldMk cId="418727146" sldId="268"/>
            <ac:spMk id="2" creationId="{84B9806C-6A61-4830-AA25-97A5E5D535B0}"/>
          </ac:spMkLst>
        </pc:spChg>
        <pc:spChg chg="add mod">
          <ac:chgData name="Ali Atyabi" userId="4305a60c-aae4-43e0-9d33-2a83cd4e6ea4" providerId="ADAL" clId="{965A81D8-9A2F-48CB-87F7-CD8DBFEAC3A0}" dt="2023-01-25T11:07:41.688" v="5710" actId="20577"/>
          <ac:spMkLst>
            <pc:docMk/>
            <pc:sldMk cId="418727146" sldId="268"/>
            <ac:spMk id="3" creationId="{441E7735-0549-491B-8642-451E90E73D24}"/>
          </ac:spMkLst>
        </pc:spChg>
        <pc:spChg chg="del">
          <ac:chgData name="Ali Atyabi" userId="4305a60c-aae4-43e0-9d33-2a83cd4e6ea4" providerId="ADAL" clId="{965A81D8-9A2F-48CB-87F7-CD8DBFEAC3A0}" dt="2023-01-10T14:10:16.929" v="2876" actId="478"/>
          <ac:spMkLst>
            <pc:docMk/>
            <pc:sldMk cId="418727146" sldId="268"/>
            <ac:spMk id="15" creationId="{83203FF2-034D-45E8-9DF9-1C6986F15EE8}"/>
          </ac:spMkLst>
        </pc:spChg>
        <pc:spChg chg="mod">
          <ac:chgData name="Ali Atyabi" userId="4305a60c-aae4-43e0-9d33-2a83cd4e6ea4" providerId="ADAL" clId="{965A81D8-9A2F-48CB-87F7-CD8DBFEAC3A0}" dt="2023-01-10T14:11:07.758" v="2894" actId="20577"/>
          <ac:spMkLst>
            <pc:docMk/>
            <pc:sldMk cId="418727146" sldId="268"/>
            <ac:spMk id="249" creationId="{6F06120F-D945-4954-8C08-C53B7D4FE84E}"/>
          </ac:spMkLst>
        </pc:spChg>
        <pc:picChg chg="del">
          <ac:chgData name="Ali Atyabi" userId="4305a60c-aae4-43e0-9d33-2a83cd4e6ea4" providerId="ADAL" clId="{965A81D8-9A2F-48CB-87F7-CD8DBFEAC3A0}" dt="2023-01-10T14:06:20.142" v="2838" actId="478"/>
          <ac:picMkLst>
            <pc:docMk/>
            <pc:sldMk cId="418727146" sldId="268"/>
            <ac:picMk id="4" creationId="{90055C8D-53F3-4659-A3E8-B42482F7BF5D}"/>
          </ac:picMkLst>
        </pc:picChg>
      </pc:sldChg>
      <pc:sldChg chg="addSp delSp modSp add mod">
        <pc:chgData name="Ali Atyabi" userId="4305a60c-aae4-43e0-9d33-2a83cd4e6ea4" providerId="ADAL" clId="{965A81D8-9A2F-48CB-87F7-CD8DBFEAC3A0}" dt="2023-01-24T17:17:43.816" v="5699" actId="1076"/>
        <pc:sldMkLst>
          <pc:docMk/>
          <pc:sldMk cId="3760677786" sldId="269"/>
        </pc:sldMkLst>
        <pc:spChg chg="mod">
          <ac:chgData name="Ali Atyabi" userId="4305a60c-aae4-43e0-9d33-2a83cd4e6ea4" providerId="ADAL" clId="{965A81D8-9A2F-48CB-87F7-CD8DBFEAC3A0}" dt="2023-01-10T14:22:30.102" v="3367" actId="20577"/>
          <ac:spMkLst>
            <pc:docMk/>
            <pc:sldMk cId="3760677786" sldId="269"/>
            <ac:spMk id="2" creationId="{84B9806C-6A61-4830-AA25-97A5E5D535B0}"/>
          </ac:spMkLst>
        </pc:spChg>
        <pc:spChg chg="del">
          <ac:chgData name="Ali Atyabi" userId="4305a60c-aae4-43e0-9d33-2a83cd4e6ea4" providerId="ADAL" clId="{965A81D8-9A2F-48CB-87F7-CD8DBFEAC3A0}" dt="2023-01-10T14:21:48.875" v="3339" actId="478"/>
          <ac:spMkLst>
            <pc:docMk/>
            <pc:sldMk cId="3760677786" sldId="269"/>
            <ac:spMk id="3" creationId="{441E7735-0549-491B-8642-451E90E73D24}"/>
          </ac:spMkLst>
        </pc:spChg>
        <pc:spChg chg="add mod">
          <ac:chgData name="Ali Atyabi" userId="4305a60c-aae4-43e0-9d33-2a83cd4e6ea4" providerId="ADAL" clId="{965A81D8-9A2F-48CB-87F7-CD8DBFEAC3A0}" dt="2023-01-24T12:42:54.963" v="4493" actId="108"/>
          <ac:spMkLst>
            <pc:docMk/>
            <pc:sldMk cId="3760677786" sldId="269"/>
            <ac:spMk id="4" creationId="{CAE2BCCC-4593-41C4-8E1F-35D73A041FEB}"/>
          </ac:spMkLst>
        </pc:spChg>
        <pc:spChg chg="add del mod">
          <ac:chgData name="Ali Atyabi" userId="4305a60c-aae4-43e0-9d33-2a83cd4e6ea4" providerId="ADAL" clId="{965A81D8-9A2F-48CB-87F7-CD8DBFEAC3A0}" dt="2023-01-10T14:30:26.887" v="3383" actId="478"/>
          <ac:spMkLst>
            <pc:docMk/>
            <pc:sldMk cId="3760677786" sldId="269"/>
            <ac:spMk id="6" creationId="{A584762D-46F8-42E2-9BC2-D5B8C47DBF43}"/>
          </ac:spMkLst>
        </pc:spChg>
        <pc:spChg chg="add del mod">
          <ac:chgData name="Ali Atyabi" userId="4305a60c-aae4-43e0-9d33-2a83cd4e6ea4" providerId="ADAL" clId="{965A81D8-9A2F-48CB-87F7-CD8DBFEAC3A0}" dt="2023-01-10T14:30:01.365" v="3376" actId="478"/>
          <ac:spMkLst>
            <pc:docMk/>
            <pc:sldMk cId="3760677786" sldId="269"/>
            <ac:spMk id="8" creationId="{2D5E64B4-E43D-443C-9C8C-8DE0068B098B}"/>
          </ac:spMkLst>
        </pc:spChg>
        <pc:spChg chg="add del mod">
          <ac:chgData name="Ali Atyabi" userId="4305a60c-aae4-43e0-9d33-2a83cd4e6ea4" providerId="ADAL" clId="{965A81D8-9A2F-48CB-87F7-CD8DBFEAC3A0}" dt="2023-01-10T14:30:01.365" v="3376" actId="478"/>
          <ac:spMkLst>
            <pc:docMk/>
            <pc:sldMk cId="3760677786" sldId="269"/>
            <ac:spMk id="9" creationId="{23405BCD-C4F4-4A20-978A-573AE63FFDD1}"/>
          </ac:spMkLst>
        </pc:spChg>
        <pc:spChg chg="mod">
          <ac:chgData name="Ali Atyabi" userId="4305a60c-aae4-43e0-9d33-2a83cd4e6ea4" providerId="ADAL" clId="{965A81D8-9A2F-48CB-87F7-CD8DBFEAC3A0}" dt="2023-01-24T17:17:12.865" v="5689" actId="1076"/>
          <ac:spMkLst>
            <pc:docMk/>
            <pc:sldMk cId="3760677786" sldId="269"/>
            <ac:spMk id="13" creationId="{EE139EAA-4E40-4EB9-B568-8E72652FE061}"/>
          </ac:spMkLst>
        </pc:spChg>
        <pc:spChg chg="add del mod">
          <ac:chgData name="Ali Atyabi" userId="4305a60c-aae4-43e0-9d33-2a83cd4e6ea4" providerId="ADAL" clId="{965A81D8-9A2F-48CB-87F7-CD8DBFEAC3A0}" dt="2023-01-10T14:30:01.365" v="3376" actId="478"/>
          <ac:spMkLst>
            <pc:docMk/>
            <pc:sldMk cId="3760677786" sldId="269"/>
            <ac:spMk id="15" creationId="{0B7D93D7-FE60-4767-8DD1-5364DA0E3618}"/>
          </ac:spMkLst>
        </pc:spChg>
        <pc:spChg chg="mod">
          <ac:chgData name="Ali Atyabi" userId="4305a60c-aae4-43e0-9d33-2a83cd4e6ea4" providerId="ADAL" clId="{965A81D8-9A2F-48CB-87F7-CD8DBFEAC3A0}" dt="2023-01-10T14:23:59.337" v="3373" actId="1076"/>
          <ac:spMkLst>
            <pc:docMk/>
            <pc:sldMk cId="3760677786" sldId="269"/>
            <ac:spMk id="17" creationId="{C098D31B-4EF4-49BD-BD0C-0E659A21BBED}"/>
          </ac:spMkLst>
        </pc:spChg>
        <pc:spChg chg="add mod">
          <ac:chgData name="Ali Atyabi" userId="4305a60c-aae4-43e0-9d33-2a83cd4e6ea4" providerId="ADAL" clId="{965A81D8-9A2F-48CB-87F7-CD8DBFEAC3A0}" dt="2023-01-24T17:17:43.816" v="5699" actId="1076"/>
          <ac:spMkLst>
            <pc:docMk/>
            <pc:sldMk cId="3760677786" sldId="269"/>
            <ac:spMk id="21" creationId="{01696581-D114-4119-A295-6A84DE60C8B6}"/>
          </ac:spMkLst>
        </pc:spChg>
        <pc:spChg chg="add del mod">
          <ac:chgData name="Ali Atyabi" userId="4305a60c-aae4-43e0-9d33-2a83cd4e6ea4" providerId="ADAL" clId="{965A81D8-9A2F-48CB-87F7-CD8DBFEAC3A0}" dt="2023-01-10T14:30:01.365" v="3376" actId="478"/>
          <ac:spMkLst>
            <pc:docMk/>
            <pc:sldMk cId="3760677786" sldId="269"/>
            <ac:spMk id="21" creationId="{F21B4C6D-DBC7-4877-80AE-7A279C0490EE}"/>
          </ac:spMkLst>
        </pc:spChg>
        <pc:spChg chg="add mod">
          <ac:chgData name="Ali Atyabi" userId="4305a60c-aae4-43e0-9d33-2a83cd4e6ea4" providerId="ADAL" clId="{965A81D8-9A2F-48CB-87F7-CD8DBFEAC3A0}" dt="2023-01-24T17:17:12.865" v="5689" actId="1076"/>
          <ac:spMkLst>
            <pc:docMk/>
            <pc:sldMk cId="3760677786" sldId="269"/>
            <ac:spMk id="22" creationId="{3818EEF4-37FC-4F61-9E2B-639D3C7E3ED5}"/>
          </ac:spMkLst>
        </pc:spChg>
        <pc:spChg chg="add mod">
          <ac:chgData name="Ali Atyabi" userId="4305a60c-aae4-43e0-9d33-2a83cd4e6ea4" providerId="ADAL" clId="{965A81D8-9A2F-48CB-87F7-CD8DBFEAC3A0}" dt="2023-01-24T17:17:12.865" v="5689" actId="1076"/>
          <ac:spMkLst>
            <pc:docMk/>
            <pc:sldMk cId="3760677786" sldId="269"/>
            <ac:spMk id="23" creationId="{1307A7AC-E4B1-4E0A-AF2F-A891C287EF16}"/>
          </ac:spMkLst>
        </pc:spChg>
        <pc:spChg chg="add mod">
          <ac:chgData name="Ali Atyabi" userId="4305a60c-aae4-43e0-9d33-2a83cd4e6ea4" providerId="ADAL" clId="{965A81D8-9A2F-48CB-87F7-CD8DBFEAC3A0}" dt="2023-01-24T17:17:43.816" v="5699" actId="1076"/>
          <ac:spMkLst>
            <pc:docMk/>
            <pc:sldMk cId="3760677786" sldId="269"/>
            <ac:spMk id="24" creationId="{29047836-41EF-45F9-B21C-26B814A5F9B0}"/>
          </ac:spMkLst>
        </pc:spChg>
        <pc:spChg chg="add del mod">
          <ac:chgData name="Ali Atyabi" userId="4305a60c-aae4-43e0-9d33-2a83cd4e6ea4" providerId="ADAL" clId="{965A81D8-9A2F-48CB-87F7-CD8DBFEAC3A0}" dt="2023-01-10T14:30:01.365" v="3376" actId="478"/>
          <ac:spMkLst>
            <pc:docMk/>
            <pc:sldMk cId="3760677786" sldId="269"/>
            <ac:spMk id="25" creationId="{02AC628B-A137-4C2C-B006-C9BE2C91F27F}"/>
          </ac:spMkLst>
        </pc:spChg>
        <pc:spChg chg="add del mod">
          <ac:chgData name="Ali Atyabi" userId="4305a60c-aae4-43e0-9d33-2a83cd4e6ea4" providerId="ADAL" clId="{965A81D8-9A2F-48CB-87F7-CD8DBFEAC3A0}" dt="2023-01-10T14:30:01.365" v="3376" actId="478"/>
          <ac:spMkLst>
            <pc:docMk/>
            <pc:sldMk cId="3760677786" sldId="269"/>
            <ac:spMk id="26" creationId="{5C36F38E-2005-4273-B576-E4268AE1B07E}"/>
          </ac:spMkLst>
        </pc:spChg>
        <pc:spChg chg="add del mod">
          <ac:chgData name="Ali Atyabi" userId="4305a60c-aae4-43e0-9d33-2a83cd4e6ea4" providerId="ADAL" clId="{965A81D8-9A2F-48CB-87F7-CD8DBFEAC3A0}" dt="2023-01-10T14:30:01.365" v="3376" actId="478"/>
          <ac:spMkLst>
            <pc:docMk/>
            <pc:sldMk cId="3760677786" sldId="269"/>
            <ac:spMk id="27" creationId="{F9D3EA52-8D69-4D65-94F4-36D7D9CB22D1}"/>
          </ac:spMkLst>
        </pc:spChg>
        <pc:spChg chg="add mod">
          <ac:chgData name="Ali Atyabi" userId="4305a60c-aae4-43e0-9d33-2a83cd4e6ea4" providerId="ADAL" clId="{965A81D8-9A2F-48CB-87F7-CD8DBFEAC3A0}" dt="2023-01-24T17:17:12.865" v="5689" actId="1076"/>
          <ac:spMkLst>
            <pc:docMk/>
            <pc:sldMk cId="3760677786" sldId="269"/>
            <ac:spMk id="28" creationId="{0AC3E96A-E2B2-4C98-8325-7AD27562E298}"/>
          </ac:spMkLst>
        </pc:spChg>
        <pc:spChg chg="mod">
          <ac:chgData name="Ali Atyabi" userId="4305a60c-aae4-43e0-9d33-2a83cd4e6ea4" providerId="ADAL" clId="{965A81D8-9A2F-48CB-87F7-CD8DBFEAC3A0}" dt="2023-01-24T17:17:12.865" v="5689" actId="1076"/>
          <ac:spMkLst>
            <pc:docMk/>
            <pc:sldMk cId="3760677786" sldId="269"/>
            <ac:spMk id="30" creationId="{C1C4D5F1-A979-418D-91B7-3C2F66A2E62A}"/>
          </ac:spMkLst>
        </pc:spChg>
        <pc:spChg chg="mod">
          <ac:chgData name="Ali Atyabi" userId="4305a60c-aae4-43e0-9d33-2a83cd4e6ea4" providerId="ADAL" clId="{965A81D8-9A2F-48CB-87F7-CD8DBFEAC3A0}" dt="2023-01-10T14:21:44.940" v="3338" actId="20577"/>
          <ac:spMkLst>
            <pc:docMk/>
            <pc:sldMk cId="3760677786" sldId="269"/>
            <ac:spMk id="249" creationId="{6F06120F-D945-4954-8C08-C53B7D4FE84E}"/>
          </ac:spMkLst>
        </pc:spChg>
        <pc:grpChg chg="add mod">
          <ac:chgData name="Ali Atyabi" userId="4305a60c-aae4-43e0-9d33-2a83cd4e6ea4" providerId="ADAL" clId="{965A81D8-9A2F-48CB-87F7-CD8DBFEAC3A0}" dt="2023-01-24T17:17:12.865" v="5689" actId="1076"/>
          <ac:grpSpMkLst>
            <pc:docMk/>
            <pc:sldMk cId="3760677786" sldId="269"/>
            <ac:grpSpMk id="10" creationId="{63128D79-96CC-4DF6-B122-85DE462C7AD2}"/>
          </ac:grpSpMkLst>
        </pc:grpChg>
        <pc:grpChg chg="add del mod">
          <ac:chgData name="Ali Atyabi" userId="4305a60c-aae4-43e0-9d33-2a83cd4e6ea4" providerId="ADAL" clId="{965A81D8-9A2F-48CB-87F7-CD8DBFEAC3A0}" dt="2023-01-10T14:30:01.365" v="3376" actId="478"/>
          <ac:grpSpMkLst>
            <pc:docMk/>
            <pc:sldMk cId="3760677786" sldId="269"/>
            <ac:grpSpMk id="16" creationId="{565A6A5E-3523-42D1-B7E5-B8E9AF81ED90}"/>
          </ac:grpSpMkLst>
        </pc:grpChg>
        <pc:grpChg chg="add mod">
          <ac:chgData name="Ali Atyabi" userId="4305a60c-aae4-43e0-9d33-2a83cd4e6ea4" providerId="ADAL" clId="{965A81D8-9A2F-48CB-87F7-CD8DBFEAC3A0}" dt="2023-01-24T17:17:12.865" v="5689" actId="1076"/>
          <ac:grpSpMkLst>
            <pc:docMk/>
            <pc:sldMk cId="3760677786" sldId="269"/>
            <ac:grpSpMk id="29" creationId="{7974E591-8929-4125-B681-BF5F0EE0275F}"/>
          </ac:grpSpMkLst>
        </pc:grpChg>
        <pc:grpChg chg="mod">
          <ac:chgData name="Ali Atyabi" userId="4305a60c-aae4-43e0-9d33-2a83cd4e6ea4" providerId="ADAL" clId="{965A81D8-9A2F-48CB-87F7-CD8DBFEAC3A0}" dt="2023-01-24T17:17:12.865" v="5689" actId="1076"/>
          <ac:grpSpMkLst>
            <pc:docMk/>
            <pc:sldMk cId="3760677786" sldId="269"/>
            <ac:grpSpMk id="31" creationId="{2630D0F9-BD41-4B9A-A2C7-3917169E3160}"/>
          </ac:grpSpMkLst>
        </pc:grpChg>
        <pc:grpChg chg="add mod">
          <ac:chgData name="Ali Atyabi" userId="4305a60c-aae4-43e0-9d33-2a83cd4e6ea4" providerId="ADAL" clId="{965A81D8-9A2F-48CB-87F7-CD8DBFEAC3A0}" dt="2023-01-24T17:17:12.865" v="5689" actId="1076"/>
          <ac:grpSpMkLst>
            <pc:docMk/>
            <pc:sldMk cId="3760677786" sldId="269"/>
            <ac:grpSpMk id="34" creationId="{F3299202-8FF8-471E-920A-8BA99563EE2D}"/>
          </ac:grpSpMkLst>
        </pc:grpChg>
        <pc:picChg chg="add mod">
          <ac:chgData name="Ali Atyabi" userId="4305a60c-aae4-43e0-9d33-2a83cd4e6ea4" providerId="ADAL" clId="{965A81D8-9A2F-48CB-87F7-CD8DBFEAC3A0}" dt="2023-01-24T12:43:42.870" v="4499" actId="1076"/>
          <ac:picMkLst>
            <pc:docMk/>
            <pc:sldMk cId="3760677786" sldId="269"/>
            <ac:picMk id="5" creationId="{30944D4C-C9BB-4D9A-B01D-53A5B96FDD07}"/>
          </ac:picMkLst>
        </pc:picChg>
        <pc:picChg chg="add del mod">
          <ac:chgData name="Ali Atyabi" userId="4305a60c-aae4-43e0-9d33-2a83cd4e6ea4" providerId="ADAL" clId="{965A81D8-9A2F-48CB-87F7-CD8DBFEAC3A0}" dt="2023-01-10T14:30:01.365" v="3376" actId="478"/>
          <ac:picMkLst>
            <pc:docMk/>
            <pc:sldMk cId="3760677786" sldId="269"/>
            <ac:picMk id="7" creationId="{12D511BB-27CD-4D2E-8D4D-480312D7BF64}"/>
          </ac:picMkLst>
        </pc:picChg>
        <pc:picChg chg="mod">
          <ac:chgData name="Ali Atyabi" userId="4305a60c-aae4-43e0-9d33-2a83cd4e6ea4" providerId="ADAL" clId="{965A81D8-9A2F-48CB-87F7-CD8DBFEAC3A0}" dt="2023-01-24T17:17:12.865" v="5689" actId="1076"/>
          <ac:picMkLst>
            <pc:docMk/>
            <pc:sldMk cId="3760677786" sldId="269"/>
            <ac:picMk id="11" creationId="{0EC7360A-3F21-46EF-8E65-8F7F4ECCB75D}"/>
          </ac:picMkLst>
        </pc:picChg>
        <pc:picChg chg="mod">
          <ac:chgData name="Ali Atyabi" userId="4305a60c-aae4-43e0-9d33-2a83cd4e6ea4" providerId="ADAL" clId="{965A81D8-9A2F-48CB-87F7-CD8DBFEAC3A0}" dt="2023-01-24T17:17:12.865" v="5689" actId="1076"/>
          <ac:picMkLst>
            <pc:docMk/>
            <pc:sldMk cId="3760677786" sldId="269"/>
            <ac:picMk id="12" creationId="{EEC39288-4A9F-4CBC-B0ED-61D76F27614F}"/>
          </ac:picMkLst>
        </pc:picChg>
        <pc:picChg chg="mod">
          <ac:chgData name="Ali Atyabi" userId="4305a60c-aae4-43e0-9d33-2a83cd4e6ea4" providerId="ADAL" clId="{965A81D8-9A2F-48CB-87F7-CD8DBFEAC3A0}" dt="2023-01-24T17:17:12.865" v="5689" actId="1076"/>
          <ac:picMkLst>
            <pc:docMk/>
            <pc:sldMk cId="3760677786" sldId="269"/>
            <ac:picMk id="14" creationId="{DA905647-3632-4B2F-AF43-61AAED126CAE}"/>
          </ac:picMkLst>
        </pc:picChg>
        <pc:picChg chg="mod">
          <ac:chgData name="Ali Atyabi" userId="4305a60c-aae4-43e0-9d33-2a83cd4e6ea4" providerId="ADAL" clId="{965A81D8-9A2F-48CB-87F7-CD8DBFEAC3A0}" dt="2023-01-10T14:23:59.337" v="3373" actId="1076"/>
          <ac:picMkLst>
            <pc:docMk/>
            <pc:sldMk cId="3760677786" sldId="269"/>
            <ac:picMk id="18" creationId="{BB2F277B-5821-4837-8D2A-DC29E8F904AA}"/>
          </ac:picMkLst>
        </pc:picChg>
        <pc:picChg chg="mod">
          <ac:chgData name="Ali Atyabi" userId="4305a60c-aae4-43e0-9d33-2a83cd4e6ea4" providerId="ADAL" clId="{965A81D8-9A2F-48CB-87F7-CD8DBFEAC3A0}" dt="2023-01-10T14:23:59.337" v="3373" actId="1076"/>
          <ac:picMkLst>
            <pc:docMk/>
            <pc:sldMk cId="3760677786" sldId="269"/>
            <ac:picMk id="19" creationId="{6D3EC35C-1158-4749-BF7E-6D8E65C06F3D}"/>
          </ac:picMkLst>
        </pc:picChg>
        <pc:picChg chg="mod">
          <ac:chgData name="Ali Atyabi" userId="4305a60c-aae4-43e0-9d33-2a83cd4e6ea4" providerId="ADAL" clId="{965A81D8-9A2F-48CB-87F7-CD8DBFEAC3A0}" dt="2023-01-10T14:23:59.337" v="3373" actId="1076"/>
          <ac:picMkLst>
            <pc:docMk/>
            <pc:sldMk cId="3760677786" sldId="269"/>
            <ac:picMk id="20" creationId="{10756A6A-7574-47F9-9CC0-2BAC26912FB6}"/>
          </ac:picMkLst>
        </pc:picChg>
        <pc:picChg chg="add del mod">
          <ac:chgData name="Ali Atyabi" userId="4305a60c-aae4-43e0-9d33-2a83cd4e6ea4" providerId="ADAL" clId="{965A81D8-9A2F-48CB-87F7-CD8DBFEAC3A0}" dt="2023-01-10T14:30:01.365" v="3376" actId="478"/>
          <ac:picMkLst>
            <pc:docMk/>
            <pc:sldMk cId="3760677786" sldId="269"/>
            <ac:picMk id="24" creationId="{7FFCEBDE-0C98-4DE4-8541-ADD5ED3A7A3B}"/>
          </ac:picMkLst>
        </pc:picChg>
        <pc:picChg chg="mod">
          <ac:chgData name="Ali Atyabi" userId="4305a60c-aae4-43e0-9d33-2a83cd4e6ea4" providerId="ADAL" clId="{965A81D8-9A2F-48CB-87F7-CD8DBFEAC3A0}" dt="2023-01-24T17:17:12.865" v="5689" actId="1076"/>
          <ac:picMkLst>
            <pc:docMk/>
            <pc:sldMk cId="3760677786" sldId="269"/>
            <ac:picMk id="32" creationId="{0AF8BE94-E0C0-4BC5-A262-C142B3E50C6E}"/>
          </ac:picMkLst>
        </pc:picChg>
        <pc:picChg chg="mod">
          <ac:chgData name="Ali Atyabi" userId="4305a60c-aae4-43e0-9d33-2a83cd4e6ea4" providerId="ADAL" clId="{965A81D8-9A2F-48CB-87F7-CD8DBFEAC3A0}" dt="2023-01-24T17:17:12.865" v="5689" actId="1076"/>
          <ac:picMkLst>
            <pc:docMk/>
            <pc:sldMk cId="3760677786" sldId="269"/>
            <ac:picMk id="33" creationId="{334C6969-8C00-485D-99B2-2A53DEEB2B23}"/>
          </ac:picMkLst>
        </pc:picChg>
        <pc:picChg chg="add mod">
          <ac:chgData name="Ali Atyabi" userId="4305a60c-aae4-43e0-9d33-2a83cd4e6ea4" providerId="ADAL" clId="{965A81D8-9A2F-48CB-87F7-CD8DBFEAC3A0}" dt="2023-01-24T17:17:43.816" v="5699" actId="1076"/>
          <ac:picMkLst>
            <pc:docMk/>
            <pc:sldMk cId="3760677786" sldId="269"/>
            <ac:picMk id="1026" creationId="{123CA09D-4DEC-4AA2-BAE2-A63936C3F8AE}"/>
          </ac:picMkLst>
        </pc:picChg>
        <pc:picChg chg="add mod">
          <ac:chgData name="Ali Atyabi" userId="4305a60c-aae4-43e0-9d33-2a83cd4e6ea4" providerId="ADAL" clId="{965A81D8-9A2F-48CB-87F7-CD8DBFEAC3A0}" dt="2023-01-24T17:17:43.816" v="5699" actId="1076"/>
          <ac:picMkLst>
            <pc:docMk/>
            <pc:sldMk cId="3760677786" sldId="269"/>
            <ac:picMk id="1028" creationId="{ABE1A82C-26AD-44DD-B3B8-23E6F5A2351E}"/>
          </ac:picMkLst>
        </pc:picChg>
      </pc:sldChg>
    </pc:docChg>
  </pc:docChgLst>
  <pc:docChgLst>
    <pc:chgData name="Ali Atyabi" userId="4305a60c-aae4-43e0-9d33-2a83cd4e6ea4" providerId="ADAL" clId="{6C40D445-419A-413F-B5F2-09862AEB3978}"/>
    <pc:docChg chg="modSld">
      <pc:chgData name="Ali Atyabi" userId="4305a60c-aae4-43e0-9d33-2a83cd4e6ea4" providerId="ADAL" clId="{6C40D445-419A-413F-B5F2-09862AEB3978}" dt="2023-04-20T14:19:24.257" v="41" actId="20577"/>
      <pc:docMkLst>
        <pc:docMk/>
      </pc:docMkLst>
      <pc:sldChg chg="modSp mod">
        <pc:chgData name="Ali Atyabi" userId="4305a60c-aae4-43e0-9d33-2a83cd4e6ea4" providerId="ADAL" clId="{6C40D445-419A-413F-B5F2-09862AEB3978}" dt="2023-04-20T14:19:24.257" v="41" actId="20577"/>
        <pc:sldMkLst>
          <pc:docMk/>
          <pc:sldMk cId="286977752" sldId="262"/>
        </pc:sldMkLst>
        <pc:spChg chg="mod">
          <ac:chgData name="Ali Atyabi" userId="4305a60c-aae4-43e0-9d33-2a83cd4e6ea4" providerId="ADAL" clId="{6C40D445-419A-413F-B5F2-09862AEB3978}" dt="2023-04-20T14:19:24.257" v="41" actId="20577"/>
          <ac:spMkLst>
            <pc:docMk/>
            <pc:sldMk cId="286977752" sldId="262"/>
            <ac:spMk id="3" creationId="{5467FEEA-C29D-4960-853F-0877561C07F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screen for l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D5B27-55F7-724E-8B45-AA5AAB00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7BDF4-55DA-7C40-95B8-7EA499D7E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811B4-8FE1-5F44-8D05-4A88F62F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5F6C448-6586-834C-9B17-D15F58B9BB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261257"/>
            <a:ext cx="12192000" cy="7119257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GB" noProof="0" dirty="0"/>
              <a:t>Click the white surface  -&gt; Insert  -&gt; Picture (light)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0286E-C4A4-5343-86AD-AE3D28F314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170" y="2784268"/>
            <a:ext cx="4383660" cy="1289464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6288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creen - Purple">
    <p:bg>
      <p:bgPr>
        <a:solidFill>
          <a:srgbClr val="788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AE40-46DE-4946-9D3C-489266BCB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038" y="1736726"/>
            <a:ext cx="5569525" cy="2852737"/>
          </a:xfrm>
          <a:noFill/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chapter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3B1BF-C00A-9445-83BF-5E70D95ACA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038" y="4589464"/>
            <a:ext cx="5569525" cy="98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7F5877-23E7-3840-B406-F2E71B4676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5038" y="379413"/>
            <a:ext cx="4340001" cy="10461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##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883471E-F6C9-7C4F-9CEB-B8A0A655F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47065" y="0"/>
            <a:ext cx="5244935" cy="6858000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3E94A3-11B9-F74C-A6F0-5DC5B896B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09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creen - Yellow">
    <p:bg>
      <p:bgPr>
        <a:solidFill>
          <a:srgbClr val="F9C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AE40-46DE-4946-9D3C-489266BCB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038" y="1736726"/>
            <a:ext cx="5569525" cy="2852737"/>
          </a:xfrm>
          <a:noFill/>
        </p:spPr>
        <p:txBody>
          <a:bodyPr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Title of the chapter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3B1BF-C00A-9445-83BF-5E70D95ACA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038" y="4589464"/>
            <a:ext cx="5569525" cy="98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7F5877-23E7-3840-B406-F2E71B4676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5038" y="379413"/>
            <a:ext cx="4340001" cy="10461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Chapter ##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CEEA23A-392D-964A-B7FE-742FB2C735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47065" y="0"/>
            <a:ext cx="5244935" cy="6858000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88FD5-11A1-474E-8EB2-3E43E7D8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65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creen - Ligh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AE40-46DE-4946-9D3C-489266BCB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038" y="1736726"/>
            <a:ext cx="5569525" cy="2852737"/>
          </a:xfrm>
          <a:noFill/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chapter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3B1BF-C00A-9445-83BF-5E70D95ACA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038" y="4589464"/>
            <a:ext cx="5569525" cy="98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7F5877-23E7-3840-B406-F2E71B4676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5038" y="379413"/>
            <a:ext cx="4340001" cy="10461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##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CEEA23A-392D-964A-B7FE-742FB2C735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47065" y="0"/>
            <a:ext cx="5244935" cy="6858000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7A671E-F0AA-B448-BE6C-09CA0611E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FD7109-2CC1-4297-3123-34263F1CCF44}"/>
              </a:ext>
            </a:extLst>
          </p:cNvPr>
          <p:cNvSpPr txBox="1"/>
          <p:nvPr/>
        </p:nvSpPr>
        <p:spPr>
          <a:xfrm>
            <a:off x="538480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600"/>
              </a:spcBef>
            </a:pPr>
            <a:endParaRPr lang="en-GB" dirty="0" err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276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B1B9-1D9F-1D44-9B82-9310CF8F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57" y="1867194"/>
            <a:ext cx="10478905" cy="4147663"/>
          </a:xfrm>
        </p:spPr>
        <p:txBody>
          <a:bodyPr>
            <a:normAutofit/>
          </a:bodyPr>
          <a:lstStyle>
            <a:lvl1pPr marL="271463" indent="-271463">
              <a:spcBef>
                <a:spcPts val="700"/>
              </a:spcBef>
              <a:buClr>
                <a:schemeClr val="accent5"/>
              </a:buClr>
              <a:buFont typeface="Wingdings" pitchFamily="2" charset="2"/>
              <a:buChar char="§"/>
              <a:tabLst/>
              <a:defRPr sz="2000">
                <a:solidFill>
                  <a:schemeClr val="accent1"/>
                </a:solidFill>
              </a:defRPr>
            </a:lvl1pPr>
            <a:lvl2pPr marL="498475" indent="-227013">
              <a:spcBef>
                <a:spcPts val="700"/>
              </a:spcBef>
              <a:buClr>
                <a:schemeClr val="accent5"/>
              </a:buClr>
              <a:tabLst/>
              <a:defRPr sz="1800">
                <a:solidFill>
                  <a:schemeClr val="accent1"/>
                </a:solidFill>
              </a:defRPr>
            </a:lvl2pPr>
            <a:lvl3pPr marL="758825" indent="-225425">
              <a:spcBef>
                <a:spcPts val="700"/>
              </a:spcBef>
              <a:buClr>
                <a:schemeClr val="accent5"/>
              </a:buClr>
              <a:buFont typeface="System Font Regular"/>
              <a:buChar char="-"/>
              <a:tabLst/>
              <a:defRPr sz="1600">
                <a:solidFill>
                  <a:schemeClr val="accent1"/>
                </a:solidFill>
              </a:defRPr>
            </a:lvl3pPr>
            <a:lvl4pPr marL="984250" indent="-225425">
              <a:spcBef>
                <a:spcPts val="7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400">
                <a:solidFill>
                  <a:schemeClr val="accent1"/>
                </a:solidFill>
              </a:defRPr>
            </a:lvl4pPr>
            <a:lvl5pPr>
              <a:buClr>
                <a:schemeClr val="accent5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4237E-6FD3-A74D-8472-EEB0B2B5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FED67C-E4C0-1A48-9582-F60B9FAA8A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33163" y="1138492"/>
            <a:ext cx="8110837" cy="55821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3E912-47D0-204E-BE82-9B0B68DB5FF2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436003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B1B9-1D9F-1D44-9B82-9310CF8F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59" y="1867194"/>
            <a:ext cx="5605148" cy="4147663"/>
          </a:xfrm>
        </p:spPr>
        <p:txBody>
          <a:bodyPr>
            <a:normAutofit/>
          </a:bodyPr>
          <a:lstStyle>
            <a:lvl1pPr marL="271463" indent="-271463">
              <a:spcBef>
                <a:spcPts val="700"/>
              </a:spcBef>
              <a:buClr>
                <a:schemeClr val="accent5"/>
              </a:buClr>
              <a:buFont typeface="Wingdings" pitchFamily="2" charset="2"/>
              <a:buChar char="§"/>
              <a:tabLst/>
              <a:defRPr sz="2000">
                <a:solidFill>
                  <a:schemeClr val="accent1"/>
                </a:solidFill>
              </a:defRPr>
            </a:lvl1pPr>
            <a:lvl2pPr marL="498475" indent="-227013">
              <a:spcBef>
                <a:spcPts val="700"/>
              </a:spcBef>
              <a:buClr>
                <a:schemeClr val="accent5"/>
              </a:buClr>
              <a:tabLst/>
              <a:defRPr sz="1800">
                <a:solidFill>
                  <a:schemeClr val="accent1"/>
                </a:solidFill>
              </a:defRPr>
            </a:lvl2pPr>
            <a:lvl3pPr marL="758825" indent="-225425">
              <a:spcBef>
                <a:spcPts val="700"/>
              </a:spcBef>
              <a:buClr>
                <a:schemeClr val="accent5"/>
              </a:buClr>
              <a:buFont typeface="System Font Regular"/>
              <a:buChar char="-"/>
              <a:tabLst/>
              <a:defRPr sz="1600">
                <a:solidFill>
                  <a:schemeClr val="accent1"/>
                </a:solidFill>
              </a:defRPr>
            </a:lvl3pPr>
            <a:lvl4pPr marL="984250" indent="-225425">
              <a:spcBef>
                <a:spcPts val="7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400">
                <a:solidFill>
                  <a:schemeClr val="accent1"/>
                </a:solidFill>
              </a:defRPr>
            </a:lvl4pPr>
            <a:lvl5pPr>
              <a:buClr>
                <a:schemeClr val="accent5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FED67C-E4C0-1A48-9582-F60B9FAA8A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33163" y="1138492"/>
            <a:ext cx="8110837" cy="55821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D46833D-AA8A-8D4F-8006-40B94213F4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47065" y="1960775"/>
            <a:ext cx="5244935" cy="4054082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67A12F-59E8-9F4A-B73B-3507225C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85E9DB-29FE-EC40-A9E1-347DE3CBE1C4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884368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Text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B1B9-1D9F-1D44-9B82-9310CF8F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59" y="1867194"/>
            <a:ext cx="6312186" cy="4147663"/>
          </a:xfrm>
        </p:spPr>
        <p:txBody>
          <a:bodyPr>
            <a:normAutofit/>
          </a:bodyPr>
          <a:lstStyle>
            <a:lvl1pPr marL="271463" indent="-271463">
              <a:spcBef>
                <a:spcPts val="700"/>
              </a:spcBef>
              <a:buClr>
                <a:schemeClr val="accent5"/>
              </a:buClr>
              <a:buFont typeface="Wingdings" pitchFamily="2" charset="2"/>
              <a:buChar char="§"/>
              <a:tabLst/>
              <a:defRPr sz="2000">
                <a:solidFill>
                  <a:schemeClr val="accent1"/>
                </a:solidFill>
              </a:defRPr>
            </a:lvl1pPr>
            <a:lvl2pPr marL="498475" indent="-227013">
              <a:spcBef>
                <a:spcPts val="700"/>
              </a:spcBef>
              <a:buClr>
                <a:schemeClr val="accent5"/>
              </a:buClr>
              <a:tabLst/>
              <a:defRPr sz="1800">
                <a:solidFill>
                  <a:schemeClr val="accent1"/>
                </a:solidFill>
              </a:defRPr>
            </a:lvl2pPr>
            <a:lvl3pPr marL="758825" indent="-225425">
              <a:spcBef>
                <a:spcPts val="700"/>
              </a:spcBef>
              <a:buClr>
                <a:schemeClr val="accent5"/>
              </a:buClr>
              <a:buFont typeface="System Font Regular"/>
              <a:buChar char="-"/>
              <a:tabLst/>
              <a:defRPr sz="1600">
                <a:solidFill>
                  <a:schemeClr val="accent1"/>
                </a:solidFill>
              </a:defRPr>
            </a:lvl3pPr>
            <a:lvl4pPr marL="984250" indent="-225425">
              <a:spcBef>
                <a:spcPts val="7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400">
                <a:solidFill>
                  <a:schemeClr val="accent1"/>
                </a:solidFill>
              </a:defRPr>
            </a:lvl4pPr>
            <a:lvl5pPr>
              <a:buClr>
                <a:schemeClr val="accent5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FED67C-E4C0-1A48-9582-F60B9FAA8A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33163" y="1138492"/>
            <a:ext cx="8110837" cy="55821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D46833D-AA8A-8D4F-8006-40B94213F4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66892" y="1960774"/>
            <a:ext cx="4525108" cy="1944000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C466C9B-088D-8D45-9C71-6116619823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6891" y="4092918"/>
            <a:ext cx="4525108" cy="1944000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FEA983-8DBE-614C-9789-CCFDE534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8AFB2C-32CF-BD44-88A9-EA2B22C12EBB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2233821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B1B9-1D9F-1D44-9B82-9310CF8F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58" y="1867194"/>
            <a:ext cx="4808843" cy="4147663"/>
          </a:xfrm>
        </p:spPr>
        <p:txBody>
          <a:bodyPr>
            <a:normAutofit/>
          </a:bodyPr>
          <a:lstStyle>
            <a:lvl1pPr marL="271463" indent="-271463">
              <a:spcBef>
                <a:spcPts val="700"/>
              </a:spcBef>
              <a:buClr>
                <a:schemeClr val="accent5"/>
              </a:buClr>
              <a:buFont typeface="Wingdings" pitchFamily="2" charset="2"/>
              <a:buChar char="§"/>
              <a:tabLst/>
              <a:defRPr sz="2000">
                <a:solidFill>
                  <a:schemeClr val="accent1"/>
                </a:solidFill>
              </a:defRPr>
            </a:lvl1pPr>
            <a:lvl2pPr marL="498475" indent="-227013">
              <a:spcBef>
                <a:spcPts val="700"/>
              </a:spcBef>
              <a:buClr>
                <a:schemeClr val="accent5"/>
              </a:buClr>
              <a:tabLst/>
              <a:defRPr sz="1800">
                <a:solidFill>
                  <a:schemeClr val="accent1"/>
                </a:solidFill>
              </a:defRPr>
            </a:lvl2pPr>
            <a:lvl3pPr marL="758825" indent="-225425">
              <a:spcBef>
                <a:spcPts val="700"/>
              </a:spcBef>
              <a:buClr>
                <a:schemeClr val="accent5"/>
              </a:buClr>
              <a:buFont typeface="System Font Regular"/>
              <a:buChar char="-"/>
              <a:tabLst/>
              <a:defRPr sz="1600">
                <a:solidFill>
                  <a:schemeClr val="accent1"/>
                </a:solidFill>
              </a:defRPr>
            </a:lvl3pPr>
            <a:lvl4pPr marL="984250" indent="-225425">
              <a:spcBef>
                <a:spcPts val="7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400">
                <a:solidFill>
                  <a:schemeClr val="accent1"/>
                </a:solidFill>
              </a:defRPr>
            </a:lvl4pPr>
            <a:lvl5pPr>
              <a:buClr>
                <a:schemeClr val="accent5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FED67C-E4C0-1A48-9582-F60B9FAA8A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33163" y="1138492"/>
            <a:ext cx="8110837" cy="55821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E7869743-128B-654A-8DCE-DD71A42FBA70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09881" y="1898650"/>
            <a:ext cx="5486819" cy="4116207"/>
          </a:xfrm>
        </p:spPr>
        <p:txBody>
          <a:bodyPr tIns="468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6BB97-4A46-434A-BFA4-E07824FA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B175C6-1ED0-1442-A78A-E571A3A1401A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3115189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FED67C-E4C0-1A48-9582-F60B9FAA8A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33163" y="1138492"/>
            <a:ext cx="8110837" cy="55821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6BB97-4A46-434A-BFA4-E07824FA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B175C6-1ED0-1442-A78A-E571A3A1401A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  <p:sp>
        <p:nvSpPr>
          <p:cNvPr id="13" name="Table Placeholder 7">
            <a:extLst>
              <a:ext uri="{FF2B5EF4-FFF2-40B4-BE49-F238E27FC236}">
                <a16:creationId xmlns:a16="http://schemas.microsoft.com/office/drawing/2014/main" id="{BFC21DE4-81B4-AF45-812B-48075F4C411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1127125" y="1866900"/>
            <a:ext cx="9926062" cy="4148138"/>
          </a:xfrm>
        </p:spPr>
        <p:txBody>
          <a:bodyPr tIns="28800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Click icon to insert  table</a:t>
            </a:r>
          </a:p>
        </p:txBody>
      </p:sp>
    </p:spTree>
    <p:extLst>
      <p:ext uri="{BB962C8B-B14F-4D97-AF65-F5344CB8AC3E}">
        <p14:creationId xmlns:p14="http://schemas.microsoft.com/office/powerpoint/2010/main" val="3066747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B1B9-1D9F-1D44-9B82-9310CF8F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58" y="1520042"/>
            <a:ext cx="10443734" cy="4494815"/>
          </a:xfrm>
        </p:spPr>
        <p:txBody>
          <a:bodyPr>
            <a:normAutofit/>
          </a:bodyPr>
          <a:lstStyle>
            <a:lvl1pPr marL="271463" indent="-271463">
              <a:spcBef>
                <a:spcPts val="700"/>
              </a:spcBef>
              <a:buClr>
                <a:schemeClr val="accent5"/>
              </a:buClr>
              <a:buFont typeface="Wingdings" pitchFamily="2" charset="2"/>
              <a:buChar char="§"/>
              <a:tabLst/>
              <a:defRPr sz="2000">
                <a:solidFill>
                  <a:schemeClr val="accent1"/>
                </a:solidFill>
              </a:defRPr>
            </a:lvl1pPr>
            <a:lvl2pPr marL="498475" indent="-227013">
              <a:spcBef>
                <a:spcPts val="700"/>
              </a:spcBef>
              <a:buClr>
                <a:schemeClr val="accent5"/>
              </a:buClr>
              <a:tabLst/>
              <a:defRPr sz="1800">
                <a:solidFill>
                  <a:schemeClr val="accent1"/>
                </a:solidFill>
              </a:defRPr>
            </a:lvl2pPr>
            <a:lvl3pPr marL="758825" indent="-225425">
              <a:spcBef>
                <a:spcPts val="700"/>
              </a:spcBef>
              <a:buClr>
                <a:schemeClr val="accent5"/>
              </a:buClr>
              <a:buFont typeface="System Font Regular"/>
              <a:buChar char="-"/>
              <a:tabLst/>
              <a:defRPr sz="1600">
                <a:solidFill>
                  <a:schemeClr val="accent1"/>
                </a:solidFill>
              </a:defRPr>
            </a:lvl3pPr>
            <a:lvl4pPr marL="984250" indent="-225425">
              <a:spcBef>
                <a:spcPts val="7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400">
                <a:solidFill>
                  <a:schemeClr val="accent1"/>
                </a:solidFill>
              </a:defRPr>
            </a:lvl4pPr>
            <a:lvl5pPr>
              <a:buClr>
                <a:schemeClr val="accent5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98EF9-5793-A74A-AA68-445F763B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B5D4BE-96CE-B146-96E8-5AFF4FCFD6BA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3191624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,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B1B9-1D9F-1D44-9B82-9310CF8F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58" y="1520042"/>
            <a:ext cx="5641019" cy="4494815"/>
          </a:xfrm>
        </p:spPr>
        <p:txBody>
          <a:bodyPr>
            <a:normAutofit/>
          </a:bodyPr>
          <a:lstStyle>
            <a:lvl1pPr marL="271463" indent="-271463">
              <a:spcBef>
                <a:spcPts val="700"/>
              </a:spcBef>
              <a:buClr>
                <a:schemeClr val="accent5"/>
              </a:buClr>
              <a:buFont typeface="Wingdings" pitchFamily="2" charset="2"/>
              <a:buChar char="§"/>
              <a:tabLst/>
              <a:defRPr sz="2000">
                <a:solidFill>
                  <a:schemeClr val="accent1"/>
                </a:solidFill>
              </a:defRPr>
            </a:lvl1pPr>
            <a:lvl2pPr marL="498475" indent="-227013">
              <a:spcBef>
                <a:spcPts val="700"/>
              </a:spcBef>
              <a:buClr>
                <a:schemeClr val="accent5"/>
              </a:buClr>
              <a:tabLst/>
              <a:defRPr sz="1800">
                <a:solidFill>
                  <a:schemeClr val="accent1"/>
                </a:solidFill>
              </a:defRPr>
            </a:lvl2pPr>
            <a:lvl3pPr marL="758825" indent="-225425">
              <a:spcBef>
                <a:spcPts val="700"/>
              </a:spcBef>
              <a:buClr>
                <a:schemeClr val="accent5"/>
              </a:buClr>
              <a:buFont typeface="System Font Regular"/>
              <a:buChar char="-"/>
              <a:tabLst/>
              <a:defRPr sz="1600">
                <a:solidFill>
                  <a:schemeClr val="accent1"/>
                </a:solidFill>
              </a:defRPr>
            </a:lvl3pPr>
            <a:lvl4pPr marL="984250" indent="-225425">
              <a:spcBef>
                <a:spcPts val="7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400">
                <a:solidFill>
                  <a:schemeClr val="accent1"/>
                </a:solidFill>
              </a:defRPr>
            </a:lvl4pPr>
            <a:lvl5pPr>
              <a:buClr>
                <a:schemeClr val="accent5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77C0D3C-4701-C242-B15C-5DB4A0FFC0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47065" y="1611984"/>
            <a:ext cx="5244935" cy="4402873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F3E5BF-4822-5C4A-9978-5C832A365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9B7960-71E9-B047-A1BF-AA943739DBB0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2875075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troscreen for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D5B27-55F7-724E-8B45-AA5AAB00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7BDF4-55DA-7C40-95B8-7EA499D7E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811B4-8FE1-5F44-8D05-4A88F62F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5F6C448-6586-834C-9B17-D15F58B9BB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261257"/>
            <a:ext cx="12192000" cy="7119257"/>
          </a:xfrm>
          <a:solidFill>
            <a:schemeClr val="bg1">
              <a:lumMod val="85000"/>
              <a:alpha val="78093"/>
            </a:schemeClr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GB" noProof="0" dirty="0"/>
              <a:t>Click the grey surface  -&gt; Insert  -&gt; Picture (dark)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0286E-C4A4-5343-86AD-AE3D28F314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170" y="2784268"/>
            <a:ext cx="4383660" cy="1289464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123039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, Text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B1B9-1D9F-1D44-9B82-9310CF8F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58" y="1520042"/>
            <a:ext cx="6292090" cy="4494815"/>
          </a:xfrm>
        </p:spPr>
        <p:txBody>
          <a:bodyPr>
            <a:normAutofit/>
          </a:bodyPr>
          <a:lstStyle>
            <a:lvl1pPr marL="271463" indent="-271463">
              <a:spcBef>
                <a:spcPts val="700"/>
              </a:spcBef>
              <a:buClr>
                <a:schemeClr val="accent5"/>
              </a:buClr>
              <a:buFont typeface="Wingdings" pitchFamily="2" charset="2"/>
              <a:buChar char="§"/>
              <a:tabLst/>
              <a:defRPr sz="2000">
                <a:solidFill>
                  <a:schemeClr val="accent1"/>
                </a:solidFill>
              </a:defRPr>
            </a:lvl1pPr>
            <a:lvl2pPr marL="498475" indent="-227013">
              <a:spcBef>
                <a:spcPts val="700"/>
              </a:spcBef>
              <a:buClr>
                <a:schemeClr val="accent5"/>
              </a:buClr>
              <a:tabLst/>
              <a:defRPr sz="1800">
                <a:solidFill>
                  <a:schemeClr val="accent1"/>
                </a:solidFill>
              </a:defRPr>
            </a:lvl2pPr>
            <a:lvl3pPr marL="758825" indent="-225425">
              <a:spcBef>
                <a:spcPts val="700"/>
              </a:spcBef>
              <a:buClr>
                <a:schemeClr val="accent5"/>
              </a:buClr>
              <a:buFont typeface="System Font Regular"/>
              <a:buChar char="-"/>
              <a:tabLst/>
              <a:defRPr sz="1600">
                <a:solidFill>
                  <a:schemeClr val="accent1"/>
                </a:solidFill>
              </a:defRPr>
            </a:lvl3pPr>
            <a:lvl4pPr marL="984250" indent="-225425">
              <a:spcBef>
                <a:spcPts val="7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400">
                <a:solidFill>
                  <a:schemeClr val="accent1"/>
                </a:solidFill>
              </a:defRPr>
            </a:lvl4pPr>
            <a:lvl5pPr>
              <a:buClr>
                <a:schemeClr val="accent5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B9CC72C-C902-0F4E-A0F6-A88EF385CCE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66892" y="1649843"/>
            <a:ext cx="4525108" cy="2088000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44F310A7-07BB-4D40-963C-3D7EB8AD0C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6891" y="3942761"/>
            <a:ext cx="4525108" cy="2088000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6F6FB2-284E-904E-8C42-029BDAF58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619C19-790A-2942-A71F-67018BBC2556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1838605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B1B9-1D9F-1D44-9B82-9310CF8F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58" y="1520042"/>
            <a:ext cx="4948962" cy="4494815"/>
          </a:xfrm>
        </p:spPr>
        <p:txBody>
          <a:bodyPr>
            <a:normAutofit/>
          </a:bodyPr>
          <a:lstStyle>
            <a:lvl1pPr marL="271463" indent="-271463">
              <a:spcBef>
                <a:spcPts val="700"/>
              </a:spcBef>
              <a:buClr>
                <a:schemeClr val="accent5"/>
              </a:buClr>
              <a:buFont typeface="Wingdings" pitchFamily="2" charset="2"/>
              <a:buChar char="§"/>
              <a:tabLst/>
              <a:defRPr sz="2000">
                <a:solidFill>
                  <a:schemeClr val="accent1"/>
                </a:solidFill>
              </a:defRPr>
            </a:lvl1pPr>
            <a:lvl2pPr marL="498475" indent="-227013">
              <a:spcBef>
                <a:spcPts val="700"/>
              </a:spcBef>
              <a:buClr>
                <a:schemeClr val="accent5"/>
              </a:buClr>
              <a:tabLst/>
              <a:defRPr sz="1800">
                <a:solidFill>
                  <a:schemeClr val="accent1"/>
                </a:solidFill>
              </a:defRPr>
            </a:lvl2pPr>
            <a:lvl3pPr marL="758825" indent="-225425">
              <a:spcBef>
                <a:spcPts val="700"/>
              </a:spcBef>
              <a:buClr>
                <a:schemeClr val="accent5"/>
              </a:buClr>
              <a:buFont typeface="System Font Regular"/>
              <a:buChar char="-"/>
              <a:tabLst/>
              <a:defRPr sz="1600">
                <a:solidFill>
                  <a:schemeClr val="accent1"/>
                </a:solidFill>
              </a:defRPr>
            </a:lvl3pPr>
            <a:lvl4pPr marL="984250" indent="-225425">
              <a:spcBef>
                <a:spcPts val="7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400">
                <a:solidFill>
                  <a:schemeClr val="accent1"/>
                </a:solidFill>
              </a:defRPr>
            </a:lvl4pPr>
            <a:lvl5pPr>
              <a:buClr>
                <a:schemeClr val="accent5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4237E-6FD3-A74D-8472-EEB0B2B5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9" name="Chart Placeholder 9">
            <a:extLst>
              <a:ext uri="{FF2B5EF4-FFF2-40B4-BE49-F238E27FC236}">
                <a16:creationId xmlns:a16="http://schemas.microsoft.com/office/drawing/2014/main" id="{25FF5F77-0C36-C648-97CC-7317D9CA4B1C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09881" y="1520042"/>
            <a:ext cx="5486819" cy="4494815"/>
          </a:xfrm>
        </p:spPr>
        <p:txBody>
          <a:bodyPr tIns="468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chart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166D3-E4BB-9640-BF04-9836D98D39A3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278164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4237E-6FD3-A74D-8472-EEB0B2B5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66D3-E4BB-9640-BF04-9836D98D39A3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  <p:sp>
        <p:nvSpPr>
          <p:cNvPr id="10" name="Table Placeholder 7">
            <a:extLst>
              <a:ext uri="{FF2B5EF4-FFF2-40B4-BE49-F238E27FC236}">
                <a16:creationId xmlns:a16="http://schemas.microsoft.com/office/drawing/2014/main" id="{C20B2B7C-1923-EE4E-A3C6-68B36BDFFB2A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1127125" y="1545939"/>
            <a:ext cx="9926062" cy="4469099"/>
          </a:xfrm>
        </p:spPr>
        <p:txBody>
          <a:bodyPr tIns="28800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Click icon to insert  table</a:t>
            </a:r>
          </a:p>
        </p:txBody>
      </p:sp>
    </p:spTree>
    <p:extLst>
      <p:ext uri="{BB962C8B-B14F-4D97-AF65-F5344CB8AC3E}">
        <p14:creationId xmlns:p14="http://schemas.microsoft.com/office/powerpoint/2010/main" val="30719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FED67C-E4C0-1A48-9582-F60B9FAA8A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33163" y="1138492"/>
            <a:ext cx="8110837" cy="55821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6BB97-4A46-434A-BFA4-E07824FA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B175C6-1ED0-1442-A78A-E571A3A1401A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2702846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6ED-F8F1-144E-9BB9-DBCBA38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8" y="234501"/>
            <a:ext cx="8538354" cy="881784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DFC-5640-B844-8A89-1C97A14F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04496"/>
            <a:ext cx="2743200" cy="365125"/>
          </a:xfrm>
        </p:spPr>
        <p:txBody>
          <a:bodyPr/>
          <a:lstStyle/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5941-F347-B44E-8D5D-FB7F9F8E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4496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39F4-B41C-B14C-B581-6CFBA3F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04496"/>
            <a:ext cx="2743200" cy="365125"/>
          </a:xfrm>
        </p:spPr>
        <p:txBody>
          <a:bodyPr/>
          <a:lstStyle/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FED67C-E4C0-1A48-9582-F60B9FAA8A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33163" y="1138492"/>
            <a:ext cx="8110837" cy="55821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6BB97-4A46-434A-BFA4-E07824FA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B175C6-1ED0-1442-A78A-E571A3A1401A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accent1"/>
                </a:solidFill>
              </a:rPr>
              <a:t>vito.be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E6993C-4425-C344-938D-0C1FC7052A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158" y="3748178"/>
            <a:ext cx="9877425" cy="72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6FA83F-B333-7F4F-B938-9EB51B5130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17" y="3164194"/>
            <a:ext cx="36000" cy="61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1243D7-1271-4443-A1A3-D61ADE36B7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823" y="2126363"/>
            <a:ext cx="1638300" cy="983458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1"/>
                </a:solidFill>
              </a:defRPr>
            </a:lvl1pPr>
            <a:lvl2pPr marL="12700" indent="0" algn="ctr">
              <a:buFontTx/>
              <a:buNone/>
              <a:tabLst/>
              <a:defRPr sz="1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C64754B0-73A0-D74A-A2E7-47D53038EF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08938" y="4476823"/>
            <a:ext cx="1638300" cy="98345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400" b="1"/>
            </a:lvl1pPr>
            <a:lvl2pPr marL="12700" indent="0" algn="ctr">
              <a:buFontTx/>
              <a:buNone/>
              <a:tabLst/>
              <a:defRPr sz="1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FF19183-ABF7-854F-A393-30E0C9B1FF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9800" y="3784754"/>
            <a:ext cx="36000" cy="61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F5A605-8BB5-E142-A20D-AC83F50A5C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653" y="3164194"/>
            <a:ext cx="36000" cy="61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25FB54-CCB0-0D47-92B4-1170D2063C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58059" y="2126363"/>
            <a:ext cx="1638300" cy="983458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1"/>
                </a:solidFill>
              </a:defRPr>
            </a:lvl1pPr>
            <a:lvl2pPr marL="12700" indent="0" algn="ctr">
              <a:buFontTx/>
              <a:buNone/>
              <a:tabLst/>
              <a:defRPr sz="1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C10A245-54AE-A841-BA3B-2BC6B6B5B8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77889" y="3164194"/>
            <a:ext cx="36000" cy="61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3C9C43D-ADCF-B449-9067-BAE811640F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74295" y="2126363"/>
            <a:ext cx="1638300" cy="983458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1"/>
                </a:solidFill>
              </a:defRPr>
            </a:lvl1pPr>
            <a:lvl2pPr marL="12700" indent="0" algn="ctr">
              <a:buFontTx/>
              <a:buNone/>
              <a:tabLst/>
              <a:defRPr sz="1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8085A7C-665C-9B4C-8194-E3F78D1754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4125" y="3164194"/>
            <a:ext cx="36000" cy="61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6DBA024-E318-C040-B6DC-998C557D2A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90531" y="2126363"/>
            <a:ext cx="1638300" cy="983458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1"/>
                </a:solidFill>
              </a:defRPr>
            </a:lvl1pPr>
            <a:lvl2pPr marL="12700" indent="0" algn="ctr">
              <a:buFontTx/>
              <a:buNone/>
              <a:tabLst/>
              <a:defRPr sz="1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0014FD0-E64F-4C45-A6E1-329A4CE030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0361" y="3164194"/>
            <a:ext cx="36000" cy="61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B96F171-8CB9-6C4E-AD18-831364B410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06767" y="2126363"/>
            <a:ext cx="1638300" cy="983458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1"/>
                </a:solidFill>
              </a:defRPr>
            </a:lvl1pPr>
            <a:lvl2pPr marL="12700" indent="0" algn="ctr">
              <a:buFontTx/>
              <a:buNone/>
              <a:tabLst/>
              <a:defRPr sz="1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85FFF75B-3794-7E49-AF19-BF2C771D29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2442" y="4476823"/>
            <a:ext cx="1638300" cy="98345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1"/>
                </a:solidFill>
              </a:defRPr>
            </a:lvl1pPr>
            <a:lvl2pPr marL="12700" indent="0" algn="ctr">
              <a:buFontTx/>
              <a:buNone/>
              <a:tabLst/>
              <a:defRPr sz="1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4CF6AF-5661-3E4D-83DB-C15E16D346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3304" y="3784754"/>
            <a:ext cx="36000" cy="61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38DB5C9-0165-2B43-971A-AD22AD11298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35946" y="4476823"/>
            <a:ext cx="1638300" cy="98345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1"/>
                </a:solidFill>
              </a:defRPr>
            </a:lvl1pPr>
            <a:lvl2pPr marL="12700" indent="0" algn="ctr">
              <a:buFontTx/>
              <a:buNone/>
              <a:tabLst/>
              <a:defRPr sz="1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3542C71-F6D0-FE4C-AC39-99A6F427CC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808" y="3784754"/>
            <a:ext cx="36000" cy="61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DC40323E-33C7-3348-B410-E2E65DEAE52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49450" y="4476823"/>
            <a:ext cx="1638300" cy="98345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1"/>
                </a:solidFill>
              </a:defRPr>
            </a:lvl1pPr>
            <a:lvl2pPr marL="12700" indent="0" algn="ctr">
              <a:buFontTx/>
              <a:buNone/>
              <a:tabLst/>
              <a:defRPr sz="1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22DA1606-0568-4242-9820-9C583D0FB9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50312" y="3784754"/>
            <a:ext cx="36000" cy="61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D8B01B-F61D-4446-A53C-DD3C3858A5A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2954" y="4476823"/>
            <a:ext cx="1638300" cy="98345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1"/>
                </a:solidFill>
              </a:defRPr>
            </a:lvl1pPr>
            <a:lvl2pPr marL="12700" indent="0" algn="ctr">
              <a:buFontTx/>
              <a:buNone/>
              <a:tabLst/>
              <a:defRPr sz="1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5E7831FC-2811-6346-A2FE-6EB21E476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63816" y="3784754"/>
            <a:ext cx="36000" cy="61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8861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Pictur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5F6C448-6586-834C-9B17-D15F58B9BB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  <a:alpha val="78093"/>
            </a:schemeClr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GB" dirty="0"/>
              <a:t>Click icon to insert a picture (light)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5F8EC50-517F-F84F-B8B9-5240B652E9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824" y="6259223"/>
            <a:ext cx="1412939" cy="415619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10459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Pictur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5F6C448-6586-834C-9B17-D15F58B9BB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65000"/>
              <a:alpha val="78093"/>
            </a:schemeClr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GB" dirty="0"/>
              <a:t>Click icon to insert a picture (dark)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5F8EC50-517F-F84F-B8B9-5240B652E9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824" y="6259223"/>
            <a:ext cx="1412939" cy="415619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05586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641C00-5DFE-1B46-B878-41115524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947" y="6097520"/>
            <a:ext cx="1784355" cy="5248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40803-8A02-5C44-9186-CF4BD18FCFF6}"/>
              </a:ext>
            </a:extLst>
          </p:cNvPr>
          <p:cNvSpPr txBox="1"/>
          <p:nvPr/>
        </p:nvSpPr>
        <p:spPr>
          <a:xfrm>
            <a:off x="10289073" y="6099911"/>
            <a:ext cx="142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GB" sz="2400" b="1" noProof="1">
                <a:solidFill>
                  <a:schemeClr val="bg1"/>
                </a:solidFill>
              </a:rPr>
              <a:t>vito.be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31B85F-B31A-7242-AE18-96479867B43D}"/>
              </a:ext>
            </a:extLst>
          </p:cNvPr>
          <p:cNvGrpSpPr/>
          <p:nvPr/>
        </p:nvGrpSpPr>
        <p:grpSpPr>
          <a:xfrm>
            <a:off x="3779987" y="521625"/>
            <a:ext cx="5652017" cy="5726267"/>
            <a:chOff x="7306220" y="1109826"/>
            <a:chExt cx="4306745" cy="43633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763F73-2594-A343-84CF-382930479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8616" y="4315366"/>
              <a:ext cx="2643890" cy="11577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5F1567-C7EB-CC44-8B56-485DCE07D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9291" y="1109826"/>
              <a:ext cx="1743674" cy="23191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DF3218-E974-5F4D-85AB-7D1553E15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6220" y="1198661"/>
              <a:ext cx="1213185" cy="32408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1CF03-8A8E-1846-A7BE-8DF1908583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6057" y="1684860"/>
            <a:ext cx="3890963" cy="30436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2001809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- Take-Away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0317-7E91-7246-90E6-A5DAE522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17" y="2624137"/>
            <a:ext cx="3185988" cy="1600200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AB6BD-08EB-B740-8326-E11FF8C2D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46E38-F0C4-8640-B269-678413E0FDA2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bg1"/>
                </a:solidFill>
              </a:rPr>
              <a:t>vito.be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B7159C-7415-8844-A680-A08956B1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144" y="1355168"/>
            <a:ext cx="7216540" cy="4147663"/>
          </a:xfrm>
        </p:spPr>
        <p:txBody>
          <a:bodyPr anchor="ctr">
            <a:normAutofit/>
          </a:bodyPr>
          <a:lstStyle>
            <a:lvl1pPr marL="271463" indent="-271463">
              <a:spcBef>
                <a:spcPts val="700"/>
              </a:spcBef>
              <a:buClr>
                <a:schemeClr val="bg1"/>
              </a:buClr>
              <a:buFont typeface="Wingdings" pitchFamily="2" charset="2"/>
              <a:buChar char="§"/>
              <a:tabLst/>
              <a:defRPr sz="2000">
                <a:solidFill>
                  <a:schemeClr val="bg1"/>
                </a:solidFill>
              </a:defRPr>
            </a:lvl1pPr>
            <a:lvl2pPr marL="498475" indent="-227013">
              <a:spcBef>
                <a:spcPts val="700"/>
              </a:spcBef>
              <a:buClr>
                <a:schemeClr val="bg1"/>
              </a:buClr>
              <a:tabLst/>
              <a:defRPr sz="1800">
                <a:solidFill>
                  <a:schemeClr val="bg1"/>
                </a:solidFill>
              </a:defRPr>
            </a:lvl2pPr>
            <a:lvl3pPr marL="758825" indent="-225425">
              <a:spcBef>
                <a:spcPts val="700"/>
              </a:spcBef>
              <a:buClr>
                <a:schemeClr val="bg1"/>
              </a:buClr>
              <a:buFont typeface="System Font Regular"/>
              <a:buChar char="-"/>
              <a:tabLst/>
              <a:defRPr sz="1600">
                <a:solidFill>
                  <a:schemeClr val="bg1"/>
                </a:solidFill>
              </a:defRPr>
            </a:lvl3pPr>
            <a:lvl4pPr marL="984250" indent="-225425">
              <a:spcBef>
                <a:spcPts val="7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400"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7774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Detai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FC91BE-06A8-A04E-A4FA-2E17E7FB40BD}"/>
              </a:ext>
            </a:extLst>
          </p:cNvPr>
          <p:cNvGrpSpPr/>
          <p:nvPr/>
        </p:nvGrpSpPr>
        <p:grpSpPr>
          <a:xfrm>
            <a:off x="0" y="-1"/>
            <a:ext cx="10646006" cy="6858001"/>
            <a:chOff x="0" y="-1"/>
            <a:chExt cx="10646006" cy="68580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763F73-2594-A343-84CF-382930479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597"/>
            <a:stretch/>
          </p:blipFill>
          <p:spPr>
            <a:xfrm>
              <a:off x="2480094" y="4144510"/>
              <a:ext cx="6634129" cy="27134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5F1567-C7EB-CC44-8B56-485DCE07D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000"/>
            <a:stretch/>
          </p:blipFill>
          <p:spPr>
            <a:xfrm>
              <a:off x="6270726" y="-1"/>
              <a:ext cx="4375280" cy="19204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DF3218-E974-5F4D-85AB-7D1553E15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76" t="45205"/>
            <a:stretch/>
          </p:blipFill>
          <p:spPr>
            <a:xfrm>
              <a:off x="0" y="-1"/>
              <a:ext cx="2883551" cy="445593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C7AE40-46DE-4946-9D3C-489266BCB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6005" y="1736727"/>
            <a:ext cx="5569525" cy="1237586"/>
          </a:xfrm>
          <a:noFill/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  <a:br>
              <a:rPr lang="en-GB" dirty="0"/>
            </a:br>
            <a:r>
              <a:rPr lang="en-GB" dirty="0"/>
              <a:t>Dank u</a:t>
            </a:r>
            <a:endParaRPr lang="fr-F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7F5877-23E7-3840-B406-F2E71B4676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6005" y="3635079"/>
            <a:ext cx="4340001" cy="1046162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Contact details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641C00-5DFE-1B46-B878-41115524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947" y="6097520"/>
            <a:ext cx="1784355" cy="5248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40803-8A02-5C44-9186-CF4BD18FCFF6}"/>
              </a:ext>
            </a:extLst>
          </p:cNvPr>
          <p:cNvSpPr txBox="1"/>
          <p:nvPr/>
        </p:nvSpPr>
        <p:spPr>
          <a:xfrm>
            <a:off x="10289073" y="6099911"/>
            <a:ext cx="142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GB" sz="2400" b="1" noProof="1">
                <a:solidFill>
                  <a:schemeClr val="bg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1726204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AA50-4DB8-474D-8106-48F72F525A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7125" y="1122363"/>
            <a:ext cx="6267369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presentation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DC020-0DEB-684D-9699-F5F7DBECF8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7125" y="3602039"/>
            <a:ext cx="6267369" cy="7443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  <a:endParaRPr lang="fr-F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0870B7-099C-6B41-BC26-3741DD67FA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7125" y="4512438"/>
            <a:ext cx="5161265" cy="80803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Presenter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B97DBE-CE18-664E-B3DE-0B7964E48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947" y="6097520"/>
            <a:ext cx="1784355" cy="524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43CD00-4249-7241-BECB-D18BD8215A27}"/>
              </a:ext>
            </a:extLst>
          </p:cNvPr>
          <p:cNvSpPr txBox="1"/>
          <p:nvPr/>
        </p:nvSpPr>
        <p:spPr>
          <a:xfrm>
            <a:off x="10289073" y="6099911"/>
            <a:ext cx="142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GB" sz="2400" b="1" noProof="1">
                <a:solidFill>
                  <a:schemeClr val="bg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1045831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2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creen - with Deivic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DA2E265-BF3E-0346-9265-2879512F926A}"/>
              </a:ext>
            </a:extLst>
          </p:cNvPr>
          <p:cNvGrpSpPr/>
          <p:nvPr/>
        </p:nvGrpSpPr>
        <p:grpSpPr>
          <a:xfrm>
            <a:off x="242717" y="-1"/>
            <a:ext cx="10299778" cy="6882203"/>
            <a:chOff x="242717" y="-1"/>
            <a:chExt cx="10299778" cy="68822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ACDEE2-3919-7C44-935E-48DF3052F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3771"/>
            <a:stretch/>
          </p:blipFill>
          <p:spPr>
            <a:xfrm>
              <a:off x="2759570" y="4494601"/>
              <a:ext cx="6322984" cy="238760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95467B-F804-344E-9224-E143E2C0D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183"/>
            <a:stretch/>
          </p:blipFill>
          <p:spPr>
            <a:xfrm>
              <a:off x="6372419" y="0"/>
              <a:ext cx="4170076" cy="23748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18B3FA-39A7-C14B-8464-1E7CEC378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180"/>
            <a:stretch/>
          </p:blipFill>
          <p:spPr>
            <a:xfrm>
              <a:off x="242717" y="-1"/>
              <a:ext cx="2901388" cy="479142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18AA50-4DB8-474D-8106-48F72F525A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7125" y="1122363"/>
            <a:ext cx="6267369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presentation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DC020-0DEB-684D-9699-F5F7DBECF8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7125" y="3602039"/>
            <a:ext cx="6267369" cy="7443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  <a:endParaRPr lang="fr-F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0870B7-099C-6B41-BC26-3741DD67FA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7125" y="4512438"/>
            <a:ext cx="5161265" cy="80803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Presenter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B97DBE-CE18-664E-B3DE-0B7964E48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947" y="6097520"/>
            <a:ext cx="1784355" cy="524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379C90-2ABC-9044-B12A-55243AA9ECBD}"/>
              </a:ext>
            </a:extLst>
          </p:cNvPr>
          <p:cNvSpPr txBox="1"/>
          <p:nvPr/>
        </p:nvSpPr>
        <p:spPr>
          <a:xfrm>
            <a:off x="10289073" y="6099911"/>
            <a:ext cx="142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GB" sz="2400" b="1" noProof="1">
                <a:solidFill>
                  <a:schemeClr val="bg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3808701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creen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AA50-4DB8-474D-8106-48F72F525A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7125" y="1122363"/>
            <a:ext cx="5684314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presentation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DC020-0DEB-684D-9699-F5F7DBECF8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7125" y="3602039"/>
            <a:ext cx="5684314" cy="7443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  <a:endParaRPr lang="fr-F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0870B7-099C-6B41-BC26-3741DD67FA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7125" y="4512438"/>
            <a:ext cx="5166162" cy="80803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Presenter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B97DBE-CE18-664E-B3DE-0B7964E48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947" y="6097520"/>
            <a:ext cx="1784355" cy="52489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A77A93-94C7-D64F-8087-DB49B7D39A6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8323" y="0"/>
            <a:ext cx="4983678" cy="6858000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on the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29842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2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0317-7E91-7246-90E6-A5DAE522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16" y="2624137"/>
            <a:ext cx="3932237" cy="1600200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AB6BD-08EB-B740-8326-E11FF8C2D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DEE633-E943-A341-94F8-654579D2B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5125" y="965341"/>
            <a:ext cx="6172200" cy="4912948"/>
          </a:xfrm>
        </p:spPr>
        <p:txBody>
          <a:bodyPr anchor="ctr"/>
          <a:lstStyle>
            <a:lvl1pPr marL="449263" indent="-449263">
              <a:buFont typeface="+mj-lt"/>
              <a:buAutoNum type="arabicPeriod"/>
              <a:tabLst/>
              <a:defRPr sz="2200">
                <a:solidFill>
                  <a:schemeClr val="bg1"/>
                </a:solidFill>
              </a:defRPr>
            </a:lvl1pPr>
            <a:lvl2pPr marL="449263" indent="0">
              <a:buNone/>
              <a:tabLst/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46E38-F0C4-8640-B269-678413E0FDA2}"/>
              </a:ext>
            </a:extLst>
          </p:cNvPr>
          <p:cNvSpPr txBox="1"/>
          <p:nvPr/>
        </p:nvSpPr>
        <p:spPr>
          <a:xfrm>
            <a:off x="10971957" y="6250632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GB" b="1" noProof="1">
                <a:solidFill>
                  <a:schemeClr val="bg1"/>
                </a:solidFill>
              </a:rPr>
              <a:t>vito.be</a:t>
            </a:r>
          </a:p>
        </p:txBody>
      </p:sp>
    </p:spTree>
    <p:extLst>
      <p:ext uri="{BB962C8B-B14F-4D97-AF65-F5344CB8AC3E}">
        <p14:creationId xmlns:p14="http://schemas.microsoft.com/office/powerpoint/2010/main" val="629527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creen -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AE40-46DE-4946-9D3C-489266BCB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6913" y="1736726"/>
            <a:ext cx="5569525" cy="2852737"/>
          </a:xfrm>
          <a:noFill/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chapter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3B1BF-C00A-9445-83BF-5E70D95ACA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56913" y="4589464"/>
            <a:ext cx="5569525" cy="98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7F5877-23E7-3840-B406-F2E71B4676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6913" y="379413"/>
            <a:ext cx="4340001" cy="10461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##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2CC2D-BEEA-8F43-8793-14CA1E7A0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35FC6F0-E827-F64D-85E9-85F507CFE8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47065" y="0"/>
            <a:ext cx="5244935" cy="6858000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957804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cree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AE40-46DE-4946-9D3C-489266BCB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6913" y="1736726"/>
            <a:ext cx="5569525" cy="2852737"/>
          </a:xfrm>
          <a:noFill/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chapter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3B1BF-C00A-9445-83BF-5E70D95ACA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56913" y="4589464"/>
            <a:ext cx="5569525" cy="98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52A7070D-E964-8C4F-A350-4A6A814CDE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47065" y="0"/>
            <a:ext cx="5244935" cy="6858000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7F5877-23E7-3840-B406-F2E71B4676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6913" y="379413"/>
            <a:ext cx="4340001" cy="10461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##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394362-9E2B-5A40-A5BB-E6C7D6BBC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03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creen -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AE40-46DE-4946-9D3C-489266BCB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6913" y="1736726"/>
            <a:ext cx="5569525" cy="2852737"/>
          </a:xfrm>
          <a:noFill/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chapter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3B1BF-C00A-9445-83BF-5E70D95ACA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56913" y="4589464"/>
            <a:ext cx="5569525" cy="98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7F5877-23E7-3840-B406-F2E71B4676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6913" y="379413"/>
            <a:ext cx="4340001" cy="10461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Chapter ##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C0927-9F23-B44D-86A2-438191D36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23" y="6259202"/>
            <a:ext cx="1412940" cy="41564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BC2C601-C265-1B43-80CE-D7375FD866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47065" y="0"/>
            <a:ext cx="5244935" cy="6858000"/>
          </a:xfrm>
          <a:solidFill>
            <a:schemeClr val="bg1">
              <a:lumMod val="95000"/>
            </a:schemeClr>
          </a:solidFill>
        </p:spPr>
        <p:txBody>
          <a:bodyPr tIns="324000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 dirty="0"/>
              <a:t>Click icon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832279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E80E1-6DE2-EF4F-8259-C04331CF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860E9-2875-3048-8F34-516E5303C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B9EBE-351E-1B4D-8428-E74BE934E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B6C80-6E4C-9E41-99CA-827972CBEB8E}" type="datetimeFigureOut">
              <a:rPr lang="fr-FR" smtClean="0"/>
              <a:t>20/04/2023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9331D-0054-6146-90B8-DCFD44BD8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13714-254A-2E4E-9377-6080060AA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4D76F-E98B-8C40-B24E-DBA088A9CE8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638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82" r:id="rId3"/>
    <p:sldLayoutId id="2147483649" r:id="rId4"/>
    <p:sldLayoutId id="2147483661" r:id="rId5"/>
    <p:sldLayoutId id="2147483656" r:id="rId6"/>
    <p:sldLayoutId id="2147483662" r:id="rId7"/>
    <p:sldLayoutId id="2147483651" r:id="rId8"/>
    <p:sldLayoutId id="2147483663" r:id="rId9"/>
    <p:sldLayoutId id="2147483664" r:id="rId10"/>
    <p:sldLayoutId id="2147483666" r:id="rId11"/>
    <p:sldLayoutId id="2147483679" r:id="rId12"/>
    <p:sldLayoutId id="2147483650" r:id="rId13"/>
    <p:sldLayoutId id="2147483668" r:id="rId14"/>
    <p:sldLayoutId id="2147483673" r:id="rId15"/>
    <p:sldLayoutId id="2147483675" r:id="rId16"/>
    <p:sldLayoutId id="2147483680" r:id="rId17"/>
    <p:sldLayoutId id="2147483667" r:id="rId18"/>
    <p:sldLayoutId id="2147483670" r:id="rId19"/>
    <p:sldLayoutId id="2147483674" r:id="rId20"/>
    <p:sldLayoutId id="2147483676" r:id="rId21"/>
    <p:sldLayoutId id="2147483681" r:id="rId22"/>
    <p:sldLayoutId id="2147483684" r:id="rId23"/>
    <p:sldLayoutId id="2147483685" r:id="rId24"/>
    <p:sldLayoutId id="2147483671" r:id="rId25"/>
    <p:sldLayoutId id="2147483672" r:id="rId26"/>
    <p:sldLayoutId id="2147483683" r:id="rId27"/>
    <p:sldLayoutId id="2147483677" r:id="rId28"/>
    <p:sldLayoutId id="2147483665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F8E08-C51F-4A4C-BA86-52EB12AD0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7125" y="1704513"/>
            <a:ext cx="6709512" cy="1805450"/>
          </a:xfrm>
        </p:spPr>
        <p:txBody>
          <a:bodyPr>
            <a:noAutofit/>
          </a:bodyPr>
          <a:lstStyle/>
          <a:p>
            <a:r>
              <a:rPr lang="en-US" sz="2400" dirty="0"/>
              <a:t>Electrochemical simulation of Alkaline Water </a:t>
            </a:r>
            <a:r>
              <a:rPr lang="en-US" sz="2400" dirty="0" err="1"/>
              <a:t>Electrolyzer</a:t>
            </a:r>
            <a:r>
              <a:rPr lang="en-US" sz="2400" dirty="0"/>
              <a:t> cell by 1D model with two different types of a membrane</a:t>
            </a:r>
            <a:br>
              <a:rPr lang="en-US" sz="2400" dirty="0"/>
            </a:br>
            <a:r>
              <a:rPr lang="en-US" sz="2400" dirty="0"/>
              <a:t> (Anion exchange membrane and separator)</a:t>
            </a:r>
            <a:br>
              <a:rPr lang="en-US" sz="2400" dirty="0"/>
            </a:br>
            <a:endParaRPr lang="nl-NL" sz="2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3E5FDC-C916-4BAF-B70B-0C4D2F353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presenter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399CE1-4B9B-42B1-BA91-96DA86C79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Seyed Ali </a:t>
            </a:r>
            <a:r>
              <a:rPr lang="nl-NL" dirty="0" err="1"/>
              <a:t>Atyabi</a:t>
            </a:r>
            <a:endParaRPr lang="nl-NL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AD48ADB-4496-4D18-A2BD-037F2BA8F0BF}"/>
              </a:ext>
            </a:extLst>
          </p:cNvPr>
          <p:cNvSpPr txBox="1">
            <a:spLocks/>
          </p:cNvSpPr>
          <p:nvPr/>
        </p:nvSpPr>
        <p:spPr>
          <a:xfrm>
            <a:off x="1227124" y="5486544"/>
            <a:ext cx="5161265" cy="808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Email: ali.atyabi@vito.be</a:t>
            </a:r>
          </a:p>
        </p:txBody>
      </p:sp>
    </p:spTree>
    <p:extLst>
      <p:ext uri="{BB962C8B-B14F-4D97-AF65-F5344CB8AC3E}">
        <p14:creationId xmlns:p14="http://schemas.microsoft.com/office/powerpoint/2010/main" val="62509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806C-6A61-4830-AA25-97A5E5D5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58" y="-142075"/>
            <a:ext cx="11256822" cy="88178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6F06120F-D945-4954-8C08-C53B7D4FE84E}"/>
              </a:ext>
            </a:extLst>
          </p:cNvPr>
          <p:cNvSpPr/>
          <p:nvPr/>
        </p:nvSpPr>
        <p:spPr>
          <a:xfrm>
            <a:off x="10933951" y="5756395"/>
            <a:ext cx="929750" cy="44712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9/10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1E7735-0549-491B-8642-451E90E73D24}"/>
              </a:ext>
            </a:extLst>
          </p:cNvPr>
          <p:cNvSpPr/>
          <p:nvPr/>
        </p:nvSpPr>
        <p:spPr>
          <a:xfrm>
            <a:off x="377711" y="654477"/>
            <a:ext cx="10556240" cy="6100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In this study, we compared the behavior of two types of membrane in AWE without considering gas crossover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Zirfon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AEM behave different in OH-  concentration distribution and overpotential  gradient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AEM outperforms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zirfon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in overpotential specifically at low KOH concentration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The most sensitive parameter in the model </a:t>
            </a:r>
            <a:r>
              <a:rPr lang="en-US" b="1">
                <a:latin typeface="Cambria" panose="02040503050406030204" pitchFamily="18" charset="0"/>
                <a:ea typeface="Cambria" panose="02040503050406030204" pitchFamily="18" charset="0"/>
              </a:rPr>
              <a:t>that affect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the cell potential is the specific active area of porous electrode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The model allows to further optimize the properties of AEM and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zirfon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as well as the operational conditions of AWE cell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For the future steps, we want to consider the effect of gas crossover and bubble coverage with a multiphase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2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806C-6A61-4830-AA25-97A5E5D5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58" y="-142075"/>
            <a:ext cx="11256822" cy="881784"/>
          </a:xfrm>
        </p:spPr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6F06120F-D945-4954-8C08-C53B7D4FE84E}"/>
              </a:ext>
            </a:extLst>
          </p:cNvPr>
          <p:cNvSpPr/>
          <p:nvPr/>
        </p:nvSpPr>
        <p:spPr>
          <a:xfrm>
            <a:off x="10933951" y="5756395"/>
            <a:ext cx="929750" cy="44712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10/10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E2BCCC-4593-41C4-8E1F-35D73A041FEB}"/>
              </a:ext>
            </a:extLst>
          </p:cNvPr>
          <p:cNvSpPr/>
          <p:nvPr/>
        </p:nvSpPr>
        <p:spPr>
          <a:xfrm>
            <a:off x="448578" y="1259229"/>
            <a:ext cx="11104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This work was performed in the framework of the 2010462_MHYTIC project(Membrane Integrated High Surface Area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Nanomesh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 Technology)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299202-8FF8-471E-920A-8BA99563EE2D}"/>
              </a:ext>
            </a:extLst>
          </p:cNvPr>
          <p:cNvGrpSpPr/>
          <p:nvPr/>
        </p:nvGrpSpPr>
        <p:grpSpPr>
          <a:xfrm>
            <a:off x="406858" y="2086525"/>
            <a:ext cx="4594394" cy="2550975"/>
            <a:chOff x="482829" y="2013042"/>
            <a:chExt cx="4372922" cy="2348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128D79-96CC-4DF6-B122-85DE462C7AD2}"/>
                </a:ext>
              </a:extLst>
            </p:cNvPr>
            <p:cNvGrpSpPr/>
            <p:nvPr/>
          </p:nvGrpSpPr>
          <p:grpSpPr>
            <a:xfrm>
              <a:off x="482829" y="2325132"/>
              <a:ext cx="3834442" cy="776477"/>
              <a:chOff x="3076648" y="2646178"/>
              <a:chExt cx="4739428" cy="913620"/>
            </a:xfrm>
          </p:grpSpPr>
          <p:pic>
            <p:nvPicPr>
              <p:cNvPr id="11" name="Picture 6" descr="IMEC - Wikipedia">
                <a:extLst>
                  <a:ext uri="{FF2B5EF4-FFF2-40B4-BE49-F238E27FC236}">
                    <a16:creationId xmlns:a16="http://schemas.microsoft.com/office/drawing/2014/main" id="{0EC7360A-3F21-46EF-8E65-8F7F4ECCB7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1871" y="2723356"/>
                <a:ext cx="1368152" cy="684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Vision on technology for a better world | VITO">
                <a:extLst>
                  <a:ext uri="{FF2B5EF4-FFF2-40B4-BE49-F238E27FC236}">
                    <a16:creationId xmlns:a16="http://schemas.microsoft.com/office/drawing/2014/main" id="{EEC39288-4A9F-4CBC-B0ED-61D76F2761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8443" y="2646178"/>
                <a:ext cx="1753925" cy="9136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E139EAA-4E40-4EB9-B568-8E72652FE061}"/>
                  </a:ext>
                </a:extLst>
              </p:cNvPr>
              <p:cNvSpPr/>
              <p:nvPr/>
            </p:nvSpPr>
            <p:spPr>
              <a:xfrm>
                <a:off x="3076648" y="2646178"/>
                <a:ext cx="4739428" cy="91362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BE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4" name="Picture 4" descr="Universiteit Gent">
                <a:extLst>
                  <a:ext uri="{FF2B5EF4-FFF2-40B4-BE49-F238E27FC236}">
                    <a16:creationId xmlns:a16="http://schemas.microsoft.com/office/drawing/2014/main" id="{DA905647-3632-4B2F-AF43-61AAED126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2293" y="2675439"/>
                <a:ext cx="744976" cy="744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18EEF4-37FC-4F61-9E2B-639D3C7E3ED5}"/>
                </a:ext>
              </a:extLst>
            </p:cNvPr>
            <p:cNvSpPr/>
            <p:nvPr/>
          </p:nvSpPr>
          <p:spPr>
            <a:xfrm>
              <a:off x="482829" y="3139194"/>
              <a:ext cx="20471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Industrial advisory board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07A7AC-E4B1-4E0A-AF2F-A891C287EF16}"/>
                </a:ext>
              </a:extLst>
            </p:cNvPr>
            <p:cNvSpPr/>
            <p:nvPr/>
          </p:nvSpPr>
          <p:spPr>
            <a:xfrm>
              <a:off x="482829" y="2013042"/>
              <a:ext cx="15270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Research partners</a:t>
              </a:r>
            </a:p>
          </p:txBody>
        </p:sp>
        <p:sp>
          <p:nvSpPr>
            <p:cNvPr id="28" name="Arrow: Up-Down 27">
              <a:extLst>
                <a:ext uri="{FF2B5EF4-FFF2-40B4-BE49-F238E27FC236}">
                  <a16:creationId xmlns:a16="http://schemas.microsoft.com/office/drawing/2014/main" id="{0AC3E96A-E2B2-4C98-8325-7AD27562E298}"/>
                </a:ext>
              </a:extLst>
            </p:cNvPr>
            <p:cNvSpPr/>
            <p:nvPr/>
          </p:nvSpPr>
          <p:spPr>
            <a:xfrm rot="10800000">
              <a:off x="3216492" y="3106616"/>
              <a:ext cx="170343" cy="263282"/>
            </a:xfrm>
            <a:prstGeom prst="up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74E591-8929-4125-B681-BF5F0EE0275F}"/>
                </a:ext>
              </a:extLst>
            </p:cNvPr>
            <p:cNvGrpSpPr/>
            <p:nvPr/>
          </p:nvGrpSpPr>
          <p:grpSpPr>
            <a:xfrm>
              <a:off x="530486" y="3413700"/>
              <a:ext cx="4325265" cy="947718"/>
              <a:chOff x="3054572" y="3920903"/>
              <a:chExt cx="5158151" cy="107678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1C4D5F1-A979-418D-91B7-3C2F66A2E62A}"/>
                  </a:ext>
                </a:extLst>
              </p:cNvPr>
              <p:cNvSpPr/>
              <p:nvPr/>
            </p:nvSpPr>
            <p:spPr>
              <a:xfrm>
                <a:off x="3054572" y="3920903"/>
                <a:ext cx="5158151" cy="10767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BE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30D0F9-BD41-4B9A-A2C7-3917169E3160}"/>
                  </a:ext>
                </a:extLst>
              </p:cNvPr>
              <p:cNvGrpSpPr/>
              <p:nvPr/>
            </p:nvGrpSpPr>
            <p:grpSpPr>
              <a:xfrm>
                <a:off x="3347864" y="3972275"/>
                <a:ext cx="4797150" cy="978279"/>
                <a:chOff x="3304522" y="3972473"/>
                <a:chExt cx="4797150" cy="978279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0AF8BE94-E0C0-4BC5-A262-C142B3E50C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4522" y="3972473"/>
                  <a:ext cx="3957427" cy="978279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334C6969-8C00-485D-99B2-2A53DEEB2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77289" y="4283805"/>
                  <a:ext cx="624383" cy="43060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0944D4C-C9BB-4D9A-B01D-53A5B96FD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1362" y="2667619"/>
            <a:ext cx="5919314" cy="2507377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23CA09D-4DEC-4AA2-BAE2-A63936C3F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6" y="5083161"/>
            <a:ext cx="1470010" cy="59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1696581-D114-4119-A295-6A84DE60C8B6}"/>
              </a:ext>
            </a:extLst>
          </p:cNvPr>
          <p:cNvSpPr/>
          <p:nvPr/>
        </p:nvSpPr>
        <p:spPr>
          <a:xfrm>
            <a:off x="446896" y="4782003"/>
            <a:ext cx="961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Funded by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ABE1A82C-26AD-44DD-B3B8-23E6F5A23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229" y="5005424"/>
            <a:ext cx="1420441" cy="7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9047836-41EF-45F9-B21C-26B814A5F9B0}"/>
              </a:ext>
            </a:extLst>
          </p:cNvPr>
          <p:cNvSpPr/>
          <p:nvPr/>
        </p:nvSpPr>
        <p:spPr>
          <a:xfrm>
            <a:off x="495533" y="5030410"/>
            <a:ext cx="3240701" cy="7259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67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C90F57-8ED9-430D-A5BC-4CA9CE1D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81478A-E534-426A-9E66-5CC576AA9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237" y="1257594"/>
            <a:ext cx="10478905" cy="41476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nl-NL" dirty="0" err="1"/>
              <a:t>Introduction</a:t>
            </a:r>
            <a:endParaRPr lang="nl-NL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nl-NL" dirty="0" err="1"/>
              <a:t>Methodology</a:t>
            </a:r>
            <a:endParaRPr lang="nl-NL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The comparison of numerical results with experimental data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Electrolyte potential and OH- concentration distribution in the cell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Specific active surface area and the thickness of the electrode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Temperature and KOH </a:t>
            </a:r>
            <a:r>
              <a:rPr lang="en-US" dirty="0" err="1"/>
              <a:t>Wt</a:t>
            </a:r>
            <a:r>
              <a:rPr lang="en-US" dirty="0"/>
              <a:t>%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Sensitivity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Conclusion</a:t>
            </a:r>
            <a:endParaRPr lang="nl-NL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0334D9-3AD5-40FA-933F-CA58441B581E}"/>
              </a:ext>
            </a:extLst>
          </p:cNvPr>
          <p:cNvSpPr/>
          <p:nvPr/>
        </p:nvSpPr>
        <p:spPr>
          <a:xfrm>
            <a:off x="10933951" y="5756395"/>
            <a:ext cx="929750" cy="44712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61349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806C-6A61-4830-AA25-97A5E5D5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58" y="-142075"/>
            <a:ext cx="8538354" cy="88178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55D218-0909-44AB-AD08-B5378BF0D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8" y="880278"/>
            <a:ext cx="2815477" cy="1949194"/>
          </a:xfrm>
          <a:prstGeom prst="rect">
            <a:avLst/>
          </a:prstGeo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5604FB8-30CD-40E4-992A-0908A6CDA8A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38" y="2887984"/>
            <a:ext cx="2019125" cy="149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5759FFF-3EC9-4A00-95B0-608ECAD3EF0D}"/>
              </a:ext>
            </a:extLst>
          </p:cNvPr>
          <p:cNvSpPr/>
          <p:nvPr/>
        </p:nvSpPr>
        <p:spPr>
          <a:xfrm>
            <a:off x="2973422" y="2203304"/>
            <a:ext cx="1177973" cy="31095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Membrane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664C4D0-469A-4AD1-BA3A-C5DC1B24D466}"/>
              </a:ext>
            </a:extLst>
          </p:cNvPr>
          <p:cNvCxnSpPr>
            <a:cxnSpLocks/>
            <a:stCxn id="25" idx="3"/>
            <a:endCxn id="94" idx="1"/>
          </p:cNvCxnSpPr>
          <p:nvPr/>
        </p:nvCxnSpPr>
        <p:spPr>
          <a:xfrm flipV="1">
            <a:off x="4151395" y="1656176"/>
            <a:ext cx="175012" cy="702604"/>
          </a:xfrm>
          <a:prstGeom prst="bentConnector3">
            <a:avLst>
              <a:gd name="adj1" fmla="val 80436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5C53392-7B10-4EDA-8089-4E6E011C0E04}"/>
              </a:ext>
            </a:extLst>
          </p:cNvPr>
          <p:cNvCxnSpPr>
            <a:cxnSpLocks/>
            <a:stCxn id="25" idx="3"/>
            <a:endCxn id="71" idx="1"/>
          </p:cNvCxnSpPr>
          <p:nvPr/>
        </p:nvCxnSpPr>
        <p:spPr>
          <a:xfrm>
            <a:off x="4151395" y="2358780"/>
            <a:ext cx="175012" cy="682601"/>
          </a:xfrm>
          <a:prstGeom prst="bentConnector3">
            <a:avLst>
              <a:gd name="adj1" fmla="val 80436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6EDE762D-8034-4E09-964F-68C4514974C9}"/>
              </a:ext>
            </a:extLst>
          </p:cNvPr>
          <p:cNvSpPr/>
          <p:nvPr/>
        </p:nvSpPr>
        <p:spPr>
          <a:xfrm>
            <a:off x="4326407" y="2904087"/>
            <a:ext cx="664622" cy="27458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AEM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2C8182-360D-433D-AADE-EE9A911303F5}"/>
              </a:ext>
            </a:extLst>
          </p:cNvPr>
          <p:cNvSpPr/>
          <p:nvPr/>
        </p:nvSpPr>
        <p:spPr>
          <a:xfrm>
            <a:off x="4873000" y="3803077"/>
            <a:ext cx="1264922" cy="196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Electrolysis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6AD31A8-C9EF-413D-8A54-11292792A88B}"/>
              </a:ext>
            </a:extLst>
          </p:cNvPr>
          <p:cNvSpPr/>
          <p:nvPr/>
        </p:nvSpPr>
        <p:spPr>
          <a:xfrm>
            <a:off x="4873000" y="4107439"/>
            <a:ext cx="1264922" cy="196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Fuel cell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48AE32F-D6FF-494B-A79E-8A43A6B4BE36}"/>
              </a:ext>
            </a:extLst>
          </p:cNvPr>
          <p:cNvSpPr/>
          <p:nvPr/>
        </p:nvSpPr>
        <p:spPr>
          <a:xfrm>
            <a:off x="4891221" y="4411801"/>
            <a:ext cx="1264922" cy="196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Redox batteries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8592A70-593B-4AE3-B896-0E49CD47BE47}"/>
              </a:ext>
            </a:extLst>
          </p:cNvPr>
          <p:cNvSpPr/>
          <p:nvPr/>
        </p:nvSpPr>
        <p:spPr>
          <a:xfrm>
            <a:off x="4873000" y="4735680"/>
            <a:ext cx="1264922" cy="196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Elec. Reactors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91CA10-237C-4825-B605-0D96097A78C6}"/>
              </a:ext>
            </a:extLst>
          </p:cNvPr>
          <p:cNvSpPr/>
          <p:nvPr/>
        </p:nvSpPr>
        <p:spPr>
          <a:xfrm>
            <a:off x="4891221" y="5028947"/>
            <a:ext cx="1264922" cy="196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2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Desalinators</a:t>
            </a:r>
            <a:endParaRPr lang="en-US" sz="12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7737F62-551D-43FC-B67C-E9D91F343481}"/>
              </a:ext>
            </a:extLst>
          </p:cNvPr>
          <p:cNvSpPr/>
          <p:nvPr/>
        </p:nvSpPr>
        <p:spPr>
          <a:xfrm>
            <a:off x="4891221" y="5322214"/>
            <a:ext cx="1264922" cy="196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Adsorbent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6DBA66B-6D86-438C-AA37-45EB1EA4E2F9}"/>
              </a:ext>
            </a:extLst>
          </p:cNvPr>
          <p:cNvSpPr/>
          <p:nvPr/>
        </p:nvSpPr>
        <p:spPr>
          <a:xfrm>
            <a:off x="4326407" y="1507938"/>
            <a:ext cx="1093187" cy="29647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Separator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5CDC941B-1A91-49FC-B3A3-0E6EBF8AA680}"/>
              </a:ext>
            </a:extLst>
          </p:cNvPr>
          <p:cNvCxnSpPr>
            <a:cxnSpLocks/>
            <a:stCxn id="86" idx="1"/>
            <a:endCxn id="71" idx="2"/>
          </p:cNvCxnSpPr>
          <p:nvPr/>
        </p:nvCxnSpPr>
        <p:spPr>
          <a:xfrm rot="10800000">
            <a:off x="4658718" y="3178675"/>
            <a:ext cx="214282" cy="722523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3D7B1708-4747-4F7E-A339-0398D3BED6AE}"/>
              </a:ext>
            </a:extLst>
          </p:cNvPr>
          <p:cNvCxnSpPr>
            <a:cxnSpLocks/>
            <a:stCxn id="87" idx="1"/>
            <a:endCxn id="71" idx="2"/>
          </p:cNvCxnSpPr>
          <p:nvPr/>
        </p:nvCxnSpPr>
        <p:spPr>
          <a:xfrm rot="10800000">
            <a:off x="4658718" y="3178675"/>
            <a:ext cx="214282" cy="1026885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81078EDF-4D11-4A5E-A0E8-29FD38D8CEAC}"/>
              </a:ext>
            </a:extLst>
          </p:cNvPr>
          <p:cNvCxnSpPr>
            <a:cxnSpLocks/>
            <a:stCxn id="88" idx="1"/>
            <a:endCxn id="71" idx="2"/>
          </p:cNvCxnSpPr>
          <p:nvPr/>
        </p:nvCxnSpPr>
        <p:spPr>
          <a:xfrm rot="10800000">
            <a:off x="4658719" y="3178675"/>
            <a:ext cx="232503" cy="1331247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2E1CF92D-3B5F-4B79-9697-862C551D439C}"/>
              </a:ext>
            </a:extLst>
          </p:cNvPr>
          <p:cNvCxnSpPr>
            <a:cxnSpLocks/>
            <a:stCxn id="89" idx="1"/>
            <a:endCxn id="71" idx="2"/>
          </p:cNvCxnSpPr>
          <p:nvPr/>
        </p:nvCxnSpPr>
        <p:spPr>
          <a:xfrm rot="10800000">
            <a:off x="4658718" y="3178674"/>
            <a:ext cx="214282" cy="1655126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CDBD6BC5-95CA-4BBD-9A4A-601B4DCF7A6A}"/>
              </a:ext>
            </a:extLst>
          </p:cNvPr>
          <p:cNvCxnSpPr>
            <a:cxnSpLocks/>
            <a:stCxn id="90" idx="1"/>
            <a:endCxn id="71" idx="2"/>
          </p:cNvCxnSpPr>
          <p:nvPr/>
        </p:nvCxnSpPr>
        <p:spPr>
          <a:xfrm rot="10800000">
            <a:off x="4658719" y="3178675"/>
            <a:ext cx="232503" cy="1948393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2A48419F-14F7-4116-B244-3D4270DBF809}"/>
              </a:ext>
            </a:extLst>
          </p:cNvPr>
          <p:cNvCxnSpPr>
            <a:cxnSpLocks/>
            <a:stCxn id="93" idx="1"/>
            <a:endCxn id="71" idx="2"/>
          </p:cNvCxnSpPr>
          <p:nvPr/>
        </p:nvCxnSpPr>
        <p:spPr>
          <a:xfrm rot="10800000">
            <a:off x="4658719" y="3178674"/>
            <a:ext cx="232503" cy="2241660"/>
          </a:xfrm>
          <a:prstGeom prst="bentConnector2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B696CA-0D76-4843-9223-710942722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" t="8868" r="71457" b="18378"/>
          <a:stretch/>
        </p:blipFill>
        <p:spPr bwMode="auto">
          <a:xfrm>
            <a:off x="6746620" y="1054438"/>
            <a:ext cx="1333599" cy="11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3" name="Picture 4">
            <a:extLst>
              <a:ext uri="{FF2B5EF4-FFF2-40B4-BE49-F238E27FC236}">
                <a16:creationId xmlns:a16="http://schemas.microsoft.com/office/drawing/2014/main" id="{6D484246-677F-4D2F-A76D-B3BDD24C8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3" t="8567" r="35703" b="18880"/>
          <a:stretch/>
        </p:blipFill>
        <p:spPr bwMode="auto">
          <a:xfrm>
            <a:off x="6765323" y="2470425"/>
            <a:ext cx="1352042" cy="120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8" name="Straight Arrow Connector 1147">
            <a:extLst>
              <a:ext uri="{FF2B5EF4-FFF2-40B4-BE49-F238E27FC236}">
                <a16:creationId xmlns:a16="http://schemas.microsoft.com/office/drawing/2014/main" id="{99209EA4-1DDF-4565-8A5B-641F4A00D6D3}"/>
              </a:ext>
            </a:extLst>
          </p:cNvPr>
          <p:cNvCxnSpPr>
            <a:cxnSpLocks/>
            <a:stCxn id="94" idx="3"/>
            <a:endCxn id="1026" idx="1"/>
          </p:cNvCxnSpPr>
          <p:nvPr/>
        </p:nvCxnSpPr>
        <p:spPr>
          <a:xfrm flipV="1">
            <a:off x="5419594" y="1653910"/>
            <a:ext cx="1327026" cy="226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44370F48-7523-419D-B7BE-25653B91A52A}"/>
              </a:ext>
            </a:extLst>
          </p:cNvPr>
          <p:cNvCxnSpPr>
            <a:cxnSpLocks/>
            <a:stCxn id="71" idx="3"/>
            <a:endCxn id="1113" idx="1"/>
          </p:cNvCxnSpPr>
          <p:nvPr/>
        </p:nvCxnSpPr>
        <p:spPr>
          <a:xfrm>
            <a:off x="4991029" y="3041381"/>
            <a:ext cx="1774294" cy="3347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FF60752F-95DF-404A-B24C-9A9C3619B32F}"/>
              </a:ext>
            </a:extLst>
          </p:cNvPr>
          <p:cNvSpPr txBox="1"/>
          <p:nvPr/>
        </p:nvSpPr>
        <p:spPr>
          <a:xfrm>
            <a:off x="5413733" y="1379658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Zirfon</a:t>
            </a: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® (500 [um])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71262F1A-4F13-4ADA-97C1-1156AFE7BFDE}"/>
              </a:ext>
            </a:extLst>
          </p:cNvPr>
          <p:cNvSpPr txBox="1"/>
          <p:nvPr/>
        </p:nvSpPr>
        <p:spPr>
          <a:xfrm>
            <a:off x="5116045" y="2779771"/>
            <a:ext cx="1630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fumasep</a:t>
            </a: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®  (130 [um])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4B6FDFD-9867-48C0-8C19-9B5ED2A1F319}"/>
              </a:ext>
            </a:extLst>
          </p:cNvPr>
          <p:cNvGrpSpPr/>
          <p:nvPr/>
        </p:nvGrpSpPr>
        <p:grpSpPr>
          <a:xfrm>
            <a:off x="6798302" y="4091761"/>
            <a:ext cx="1019532" cy="1179644"/>
            <a:chOff x="8201323" y="4174162"/>
            <a:chExt cx="1019532" cy="1179644"/>
          </a:xfrm>
        </p:grpSpPr>
        <p:pic>
          <p:nvPicPr>
            <p:cNvPr id="311" name="Picture 4">
              <a:extLst>
                <a:ext uri="{FF2B5EF4-FFF2-40B4-BE49-F238E27FC236}">
                  <a16:creationId xmlns:a16="http://schemas.microsoft.com/office/drawing/2014/main" id="{AEE0C9EA-5F88-4A8F-82BC-149F4F795F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" t="85445" r="83134" b="-2631"/>
            <a:stretch/>
          </p:blipFill>
          <p:spPr bwMode="auto">
            <a:xfrm>
              <a:off x="8201323" y="4174162"/>
              <a:ext cx="860986" cy="299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" name="Picture 4">
              <a:extLst>
                <a:ext uri="{FF2B5EF4-FFF2-40B4-BE49-F238E27FC236}">
                  <a16:creationId xmlns:a16="http://schemas.microsoft.com/office/drawing/2014/main" id="{B87A53C1-0047-4B98-86D0-89682B0EA9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57" t="85445" r="59788" b="-1210"/>
            <a:stretch/>
          </p:blipFill>
          <p:spPr bwMode="auto">
            <a:xfrm>
              <a:off x="8253115" y="4465756"/>
              <a:ext cx="967740" cy="27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" name="Picture 4">
              <a:extLst>
                <a:ext uri="{FF2B5EF4-FFF2-40B4-BE49-F238E27FC236}">
                  <a16:creationId xmlns:a16="http://schemas.microsoft.com/office/drawing/2014/main" id="{5F37163E-4A99-4044-A398-7E99B59303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67" t="87367" r="16383" b="-2925"/>
            <a:stretch/>
          </p:blipFill>
          <p:spPr bwMode="auto">
            <a:xfrm>
              <a:off x="8253005" y="5082940"/>
              <a:ext cx="929750" cy="270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" name="Picture 4">
              <a:extLst>
                <a:ext uri="{FF2B5EF4-FFF2-40B4-BE49-F238E27FC236}">
                  <a16:creationId xmlns:a16="http://schemas.microsoft.com/office/drawing/2014/main" id="{932A4780-01EE-4CE9-B24F-727B1A29A6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61" t="85854" r="37591" b="-2699"/>
            <a:stretch/>
          </p:blipFill>
          <p:spPr bwMode="auto">
            <a:xfrm>
              <a:off x="8253115" y="4764940"/>
              <a:ext cx="929640" cy="293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8F42ACCA-D25D-4829-921F-0FC89EBB1891}"/>
              </a:ext>
            </a:extLst>
          </p:cNvPr>
          <p:cNvSpPr/>
          <p:nvPr/>
        </p:nvSpPr>
        <p:spPr>
          <a:xfrm>
            <a:off x="8113537" y="2508971"/>
            <a:ext cx="1333599" cy="1962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Electromigration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E4235BBE-2C68-487C-BCE4-ADA7CCDEB73D}"/>
              </a:ext>
            </a:extLst>
          </p:cNvPr>
          <p:cNvSpPr/>
          <p:nvPr/>
        </p:nvSpPr>
        <p:spPr>
          <a:xfrm>
            <a:off x="8117365" y="1195796"/>
            <a:ext cx="948844" cy="1962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Convection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679BF7C-513C-41FA-A8B2-4D9FD66B03B8}"/>
              </a:ext>
            </a:extLst>
          </p:cNvPr>
          <p:cNvSpPr/>
          <p:nvPr/>
        </p:nvSpPr>
        <p:spPr>
          <a:xfrm>
            <a:off x="8112220" y="1449666"/>
            <a:ext cx="937983" cy="1962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Diffusion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0E3FB35B-1C48-4CC2-9E41-1A633909C290}"/>
              </a:ext>
            </a:extLst>
          </p:cNvPr>
          <p:cNvSpPr/>
          <p:nvPr/>
        </p:nvSpPr>
        <p:spPr>
          <a:xfrm>
            <a:off x="6765323" y="822659"/>
            <a:ext cx="1174156" cy="1776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None-selective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44AB8BD3-7564-47ED-9C7C-1A0311AE7CBE}"/>
              </a:ext>
            </a:extLst>
          </p:cNvPr>
          <p:cNvSpPr/>
          <p:nvPr/>
        </p:nvSpPr>
        <p:spPr>
          <a:xfrm>
            <a:off x="6798302" y="2273065"/>
            <a:ext cx="873841" cy="1776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Selective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582FA1A7-3129-4ED1-BBDC-A6B8448CC945}"/>
              </a:ext>
            </a:extLst>
          </p:cNvPr>
          <p:cNvSpPr txBox="1"/>
          <p:nvPr/>
        </p:nvSpPr>
        <p:spPr>
          <a:xfrm>
            <a:off x="8080219" y="775572"/>
            <a:ext cx="1526380" cy="2616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BE"/>
            </a:defPPr>
            <a:lvl1pPr>
              <a:spcBef>
                <a:spcPts val="600"/>
              </a:spcBef>
              <a:defRPr sz="1100" b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ionic transportation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274E26FD-0ED8-4AE5-9EC9-AD0CEED9A20D}"/>
              </a:ext>
            </a:extLst>
          </p:cNvPr>
          <p:cNvSpPr txBox="1"/>
          <p:nvPr/>
        </p:nvSpPr>
        <p:spPr>
          <a:xfrm>
            <a:off x="5368993" y="1667514"/>
            <a:ext cx="14510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Porosity=0.55</a:t>
            </a:r>
          </a:p>
          <a:p>
            <a:pPr>
              <a:spcBef>
                <a:spcPts val="600"/>
              </a:spcBef>
            </a:pP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Pore size=100 [nm]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BE12AA1B-85D1-47EA-A184-4E07A2558F04}"/>
              </a:ext>
            </a:extLst>
          </p:cNvPr>
          <p:cNvSpPr txBox="1"/>
          <p:nvPr/>
        </p:nvSpPr>
        <p:spPr>
          <a:xfrm>
            <a:off x="5368993" y="3135392"/>
            <a:ext cx="12843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Porosity=0.3</a:t>
            </a:r>
          </a:p>
          <a:p>
            <a:pPr>
              <a:spcBef>
                <a:spcPts val="600"/>
              </a:spcBef>
            </a:pP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Pore size=3 [nm]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75B94086-4FD8-435D-AE1D-849C4AB29448}"/>
              </a:ext>
            </a:extLst>
          </p:cNvPr>
          <p:cNvSpPr txBox="1"/>
          <p:nvPr/>
        </p:nvSpPr>
        <p:spPr>
          <a:xfrm>
            <a:off x="10178547" y="742934"/>
            <a:ext cx="1888659" cy="2616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Advantages and drawback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4EDB67BC-76D9-48D0-AED0-5388BB9A2AE8}"/>
              </a:ext>
            </a:extLst>
          </p:cNvPr>
          <p:cNvSpPr txBox="1"/>
          <p:nvPr/>
        </p:nvSpPr>
        <p:spPr>
          <a:xfrm>
            <a:off x="10094677" y="1054438"/>
            <a:ext cx="1401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 gas crossover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9E5EE8F-B0B0-43C2-B585-412E041B1F09}"/>
              </a:ext>
            </a:extLst>
          </p:cNvPr>
          <p:cNvSpPr txBox="1"/>
          <p:nvPr/>
        </p:nvSpPr>
        <p:spPr>
          <a:xfrm>
            <a:off x="10101084" y="1303888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Low conductivity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380A268A-B940-4760-A5BD-89C91E97C585}"/>
              </a:ext>
            </a:extLst>
          </p:cNvPr>
          <p:cNvSpPr txBox="1"/>
          <p:nvPr/>
        </p:nvSpPr>
        <p:spPr>
          <a:xfrm>
            <a:off x="10178547" y="244503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Low gas crossover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9170B754-3DEE-4076-8AEE-EA0B6C599EE2}"/>
              </a:ext>
            </a:extLst>
          </p:cNvPr>
          <p:cNvSpPr txBox="1"/>
          <p:nvPr/>
        </p:nvSpPr>
        <p:spPr>
          <a:xfrm>
            <a:off x="10184376" y="2685433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 conductivity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F4265FA0-EDAA-4B45-890D-982549043B23}"/>
              </a:ext>
            </a:extLst>
          </p:cNvPr>
          <p:cNvSpPr txBox="1"/>
          <p:nvPr/>
        </p:nvSpPr>
        <p:spPr>
          <a:xfrm>
            <a:off x="10101084" y="1545432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Cheap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417BEC89-E6CE-4C16-8C48-F0D16E0342F9}"/>
              </a:ext>
            </a:extLst>
          </p:cNvPr>
          <p:cNvSpPr txBox="1"/>
          <p:nvPr/>
        </p:nvSpPr>
        <p:spPr>
          <a:xfrm>
            <a:off x="10208091" y="2925832"/>
            <a:ext cx="845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Expensive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6F06120F-D945-4954-8C08-C53B7D4FE84E}"/>
              </a:ext>
            </a:extLst>
          </p:cNvPr>
          <p:cNvSpPr/>
          <p:nvPr/>
        </p:nvSpPr>
        <p:spPr>
          <a:xfrm>
            <a:off x="10933951" y="5756395"/>
            <a:ext cx="929750" cy="44712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2/10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8C8D96-E9D6-479B-AB3B-81894E7DE4A4}"/>
              </a:ext>
            </a:extLst>
          </p:cNvPr>
          <p:cNvSpPr/>
          <p:nvPr/>
        </p:nvSpPr>
        <p:spPr>
          <a:xfrm>
            <a:off x="8109485" y="1715280"/>
            <a:ext cx="937983" cy="1962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Migration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9D31E52-82B5-4CDD-9219-2733B464760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5"/>
          <a:stretch/>
        </p:blipFill>
        <p:spPr bwMode="auto">
          <a:xfrm>
            <a:off x="211639" y="4507730"/>
            <a:ext cx="2107844" cy="1144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1DC7BDA-D2C0-4F0D-BC3E-0EFA7C8361C7}"/>
              </a:ext>
            </a:extLst>
          </p:cNvPr>
          <p:cNvSpPr/>
          <p:nvPr/>
        </p:nvSpPr>
        <p:spPr>
          <a:xfrm>
            <a:off x="8103934" y="2762841"/>
            <a:ext cx="937983" cy="1962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Diffusion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02BD91-F28C-4EAD-B419-1664C01B97FC}"/>
              </a:ext>
            </a:extLst>
          </p:cNvPr>
          <p:cNvSpPr/>
          <p:nvPr/>
        </p:nvSpPr>
        <p:spPr>
          <a:xfrm>
            <a:off x="8101199" y="3028455"/>
            <a:ext cx="937983" cy="1962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330771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806C-6A61-4830-AA25-97A5E5D5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58" y="-142075"/>
            <a:ext cx="8538354" cy="881784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6F06120F-D945-4954-8C08-C53B7D4FE84E}"/>
              </a:ext>
            </a:extLst>
          </p:cNvPr>
          <p:cNvSpPr/>
          <p:nvPr/>
        </p:nvSpPr>
        <p:spPr>
          <a:xfrm>
            <a:off x="10933951" y="5756395"/>
            <a:ext cx="929750" cy="44712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3/10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07D3B-D55F-460C-9B4B-AC038D23D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095" y="1518723"/>
            <a:ext cx="10478905" cy="4471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Gill Sans MT"/>
              </a:rPr>
              <a:t>What are we modeling?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2BD61-CAD8-4FF3-9123-D787F8E92348}"/>
              </a:ext>
            </a:extLst>
          </p:cNvPr>
          <p:cNvSpPr/>
          <p:nvPr/>
        </p:nvSpPr>
        <p:spPr>
          <a:xfrm>
            <a:off x="434094" y="1802778"/>
            <a:ext cx="10667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 MT"/>
              </a:rPr>
              <a:t>1D model that describes the IV curve of a zero-gap alkaline water </a:t>
            </a:r>
            <a:r>
              <a:rPr lang="en-US" sz="1400" dirty="0" err="1">
                <a:latin typeface="Gill Sans MT"/>
              </a:rPr>
              <a:t>electrolyzer</a:t>
            </a:r>
            <a:r>
              <a:rPr lang="en-US" sz="1400" dirty="0">
                <a:latin typeface="Gill Sans MT"/>
              </a:rPr>
              <a:t> cell without considering bubble coverage and gas crossover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3DC64DB7-BB76-4CB0-A31D-03C788AA907B}"/>
              </a:ext>
            </a:extLst>
          </p:cNvPr>
          <p:cNvSpPr txBox="1">
            <a:spLocks/>
          </p:cNvSpPr>
          <p:nvPr/>
        </p:nvSpPr>
        <p:spPr>
          <a:xfrm>
            <a:off x="434095" y="2077001"/>
            <a:ext cx="10478905" cy="44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accent5"/>
              </a:buClr>
              <a:buFont typeface="Wingdings" pitchFamily="2" charset="2"/>
              <a:buChar char="§"/>
              <a:tabLst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98475" indent="-227013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58825" indent="-225425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accent5"/>
              </a:buClr>
              <a:buFont typeface="System Font Regular"/>
              <a:buChar char="-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984250" indent="-225425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>
                <a:latin typeface="Gill Sans MT"/>
              </a:rPr>
              <a:t>How?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5E9E6D-7744-408B-8905-4E67DA9F1A4A}"/>
              </a:ext>
            </a:extLst>
          </p:cNvPr>
          <p:cNvSpPr/>
          <p:nvPr/>
        </p:nvSpPr>
        <p:spPr>
          <a:xfrm>
            <a:off x="434094" y="2394010"/>
            <a:ext cx="10667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 MT"/>
              </a:rPr>
              <a:t>Using commercial COMSOL software</a:t>
            </a:r>
          </a:p>
        </p:txBody>
      </p:sp>
      <p:pic>
        <p:nvPicPr>
          <p:cNvPr id="54" name="Picture 2" descr="Comsol Multiphysics 5.6.0.341 Full Version Free [GD]">
            <a:extLst>
              <a:ext uri="{FF2B5EF4-FFF2-40B4-BE49-F238E27FC236}">
                <a16:creationId xmlns:a16="http://schemas.microsoft.com/office/drawing/2014/main" id="{97DA4679-6340-4F6E-8A85-A771A7BA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62" y="2317781"/>
            <a:ext cx="654005" cy="4677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302BDD-A3CA-4717-9ED9-E21C66491F1F}"/>
              </a:ext>
            </a:extLst>
          </p:cNvPr>
          <p:cNvSpPr/>
          <p:nvPr/>
        </p:nvSpPr>
        <p:spPr>
          <a:xfrm>
            <a:off x="371950" y="2703158"/>
            <a:ext cx="4473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Gill Sans MT"/>
              </a:rPr>
              <a:t>What do we want to learn by modeling?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5AFE78-49F6-49A4-898D-FF7490E08F1F}"/>
              </a:ext>
            </a:extLst>
          </p:cNvPr>
          <p:cNvSpPr/>
          <p:nvPr/>
        </p:nvSpPr>
        <p:spPr>
          <a:xfrm>
            <a:off x="434095" y="1150577"/>
            <a:ext cx="10667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 MT"/>
              </a:rPr>
              <a:t>How does membrane selection affect the performance of AWE cell?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D89102-30D9-4309-A91A-120780D1E731}"/>
              </a:ext>
            </a:extLst>
          </p:cNvPr>
          <p:cNvSpPr/>
          <p:nvPr/>
        </p:nvSpPr>
        <p:spPr>
          <a:xfrm>
            <a:off x="434094" y="3021000"/>
            <a:ext cx="10667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 MT"/>
              </a:rPr>
              <a:t>Electrolyte potential and OH-  concentration distribution in the domain, supersaturation region far from the membrane, effect of temperature, KOH </a:t>
            </a:r>
            <a:r>
              <a:rPr lang="en-US" sz="1400" dirty="0" err="1">
                <a:latin typeface="Gill Sans MT"/>
              </a:rPr>
              <a:t>Wt</a:t>
            </a:r>
            <a:r>
              <a:rPr lang="en-US" sz="1400" dirty="0">
                <a:latin typeface="Gill Sans MT"/>
              </a:rPr>
              <a:t>%, NM electrode thickness,  and active area on the polarization curve of cell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759531-1889-43D0-BA4A-61D67F543ADF}"/>
              </a:ext>
            </a:extLst>
          </p:cNvPr>
          <p:cNvSpPr/>
          <p:nvPr/>
        </p:nvSpPr>
        <p:spPr>
          <a:xfrm>
            <a:off x="371950" y="3443961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Gill Sans MT"/>
              </a:rPr>
              <a:t>Assumptions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67FEEA-C29D-4960-853F-0877561C07FA}"/>
              </a:ext>
            </a:extLst>
          </p:cNvPr>
          <p:cNvSpPr/>
          <p:nvPr/>
        </p:nvSpPr>
        <p:spPr>
          <a:xfrm>
            <a:off x="363074" y="3713164"/>
            <a:ext cx="112495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 MT"/>
              </a:rPr>
              <a:t>AWE operates at steady state, single phase, and isothermal conditions at ambient pressure</a:t>
            </a:r>
          </a:p>
          <a:p>
            <a:r>
              <a:rPr lang="en-US" sz="1400" dirty="0">
                <a:latin typeface="Gill Sans MT"/>
              </a:rPr>
              <a:t>Hydrodynamics effects and convective flow through the porous electrodes are neglected</a:t>
            </a:r>
          </a:p>
          <a:p>
            <a:r>
              <a:rPr lang="en-US" sz="1400" dirty="0">
                <a:latin typeface="Gill Sans MT"/>
              </a:rPr>
              <a:t>Effect of gas bubble coverage is taken into account after estimation by 2d model </a:t>
            </a:r>
          </a:p>
          <a:p>
            <a:r>
              <a:rPr lang="en-US" sz="1400" dirty="0">
                <a:latin typeface="Gill Sans MT"/>
              </a:rPr>
              <a:t>A </a:t>
            </a:r>
            <a:r>
              <a:rPr lang="en-US" sz="1400" dirty="0" err="1">
                <a:latin typeface="Gill Sans MT"/>
              </a:rPr>
              <a:t>Bruggman</a:t>
            </a:r>
            <a:r>
              <a:rPr lang="en-US" sz="1400" dirty="0">
                <a:latin typeface="Gill Sans MT"/>
              </a:rPr>
              <a:t> modification is used to estimate both the transport phenomena inside the electrodes as well as the effective electrical conductivity</a:t>
            </a:r>
          </a:p>
          <a:p>
            <a:r>
              <a:rPr lang="en-US" sz="1400" dirty="0">
                <a:latin typeface="Gill Sans MT"/>
              </a:rPr>
              <a:t>we did not consider the contact resistance between the current collector and the nickel foam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B689F7-B528-47EA-ADA1-4CF5C51FC9B7}"/>
              </a:ext>
            </a:extLst>
          </p:cNvPr>
          <p:cNvSpPr/>
          <p:nvPr/>
        </p:nvSpPr>
        <p:spPr>
          <a:xfrm>
            <a:off x="434094" y="832398"/>
            <a:ext cx="214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Gill Sans MT"/>
              </a:rPr>
              <a:t>Research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E453E-70A6-4FF1-95CD-B1572D99552B}"/>
              </a:ext>
            </a:extLst>
          </p:cNvPr>
          <p:cNvSpPr/>
          <p:nvPr/>
        </p:nvSpPr>
        <p:spPr>
          <a:xfrm>
            <a:off x="363074" y="4769670"/>
            <a:ext cx="2536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Gill Sans MT"/>
              </a:rPr>
              <a:t>Governing equations 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688700-ED7A-496B-B1A1-0FA7F012382A}"/>
              </a:ext>
            </a:extLst>
          </p:cNvPr>
          <p:cNvSpPr/>
          <p:nvPr/>
        </p:nvSpPr>
        <p:spPr>
          <a:xfrm>
            <a:off x="371950" y="5104076"/>
            <a:ext cx="10667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 MT"/>
              </a:rPr>
              <a:t>Electrochemical reactions for the cathode and anode; Butler-Volmer; Nernst-Planck; Tertiary Current Distribution; Nucleation theory </a:t>
            </a:r>
          </a:p>
          <a:p>
            <a:endParaRPr lang="en-US" sz="1400" dirty="0">
              <a:latin typeface="Gill Sans MT"/>
            </a:endParaRPr>
          </a:p>
          <a:p>
            <a:r>
              <a:rPr lang="en-US" sz="1400" dirty="0">
                <a:latin typeface="Gill Sans MT"/>
              </a:rPr>
              <a:t> 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D3CE8D-3759-42E7-94EF-0FB8CABCC537}"/>
              </a:ext>
            </a:extLst>
          </p:cNvPr>
          <p:cNvGrpSpPr/>
          <p:nvPr/>
        </p:nvGrpSpPr>
        <p:grpSpPr>
          <a:xfrm>
            <a:off x="8179862" y="3831733"/>
            <a:ext cx="2733138" cy="259736"/>
            <a:chOff x="-2442815" y="2641274"/>
            <a:chExt cx="2733138" cy="25973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DA4209C-14B0-46A1-80E2-7A0DF9FB964A}"/>
                </a:ext>
              </a:extLst>
            </p:cNvPr>
            <p:cNvCxnSpPr/>
            <p:nvPr/>
          </p:nvCxnSpPr>
          <p:spPr>
            <a:xfrm>
              <a:off x="-2409699" y="2642544"/>
              <a:ext cx="528320" cy="0"/>
            </a:xfrm>
            <a:prstGeom prst="line">
              <a:avLst/>
            </a:prstGeom>
            <a:ln w="28575" cmpd="sng">
              <a:solidFill>
                <a:srgbClr val="EE32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A97C85-500A-4559-965F-9D63E68F332F}"/>
                </a:ext>
              </a:extLst>
            </p:cNvPr>
            <p:cNvCxnSpPr>
              <a:cxnSpLocks/>
            </p:cNvCxnSpPr>
            <p:nvPr/>
          </p:nvCxnSpPr>
          <p:spPr>
            <a:xfrm>
              <a:off x="-1881379" y="2644280"/>
              <a:ext cx="352214" cy="0"/>
            </a:xfrm>
            <a:prstGeom prst="line">
              <a:avLst/>
            </a:prstGeom>
            <a:ln w="28575" cmpd="sng">
              <a:solidFill>
                <a:srgbClr val="57266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98ACFC-E620-405D-955C-C0E66744C959}"/>
                </a:ext>
              </a:extLst>
            </p:cNvPr>
            <p:cNvCxnSpPr>
              <a:cxnSpLocks/>
            </p:cNvCxnSpPr>
            <p:nvPr/>
          </p:nvCxnSpPr>
          <p:spPr>
            <a:xfrm>
              <a:off x="-1529165" y="2641274"/>
              <a:ext cx="946574" cy="0"/>
            </a:xfrm>
            <a:prstGeom prst="line">
              <a:avLst/>
            </a:prstGeom>
            <a:ln w="28575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FD126A-D1F0-49E0-A748-2B3667A32F2F}"/>
                </a:ext>
              </a:extLst>
            </p:cNvPr>
            <p:cNvCxnSpPr>
              <a:cxnSpLocks/>
            </p:cNvCxnSpPr>
            <p:nvPr/>
          </p:nvCxnSpPr>
          <p:spPr>
            <a:xfrm>
              <a:off x="-582591" y="2641274"/>
              <a:ext cx="352214" cy="0"/>
            </a:xfrm>
            <a:prstGeom prst="line">
              <a:avLst/>
            </a:prstGeom>
            <a:ln w="28575" cmpd="sng">
              <a:solidFill>
                <a:srgbClr val="57266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C8490C-5FA7-49A1-AEB1-760ECEAD4C99}"/>
                </a:ext>
              </a:extLst>
            </p:cNvPr>
            <p:cNvCxnSpPr/>
            <p:nvPr/>
          </p:nvCxnSpPr>
          <p:spPr>
            <a:xfrm>
              <a:off x="-237997" y="2641274"/>
              <a:ext cx="528320" cy="0"/>
            </a:xfrm>
            <a:prstGeom prst="line">
              <a:avLst/>
            </a:prstGeom>
            <a:ln w="28575" cmpd="sng">
              <a:solidFill>
                <a:srgbClr val="EE32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F33FB8-9570-42F3-9992-6BE63CB667F4}"/>
                </a:ext>
              </a:extLst>
            </p:cNvPr>
            <p:cNvSpPr/>
            <p:nvPr/>
          </p:nvSpPr>
          <p:spPr>
            <a:xfrm>
              <a:off x="-2442815" y="2670178"/>
              <a:ext cx="49404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/>
                <a:t>Foam</a:t>
              </a:r>
              <a:endParaRPr lang="en-US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E26FCC-6664-481C-AA5B-9CA8ED07ABE6}"/>
                </a:ext>
              </a:extLst>
            </p:cNvPr>
            <p:cNvSpPr/>
            <p:nvPr/>
          </p:nvSpPr>
          <p:spPr>
            <a:xfrm>
              <a:off x="-236914" y="2666675"/>
              <a:ext cx="49404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/>
                <a:t>Foam</a:t>
              </a:r>
              <a:endParaRPr lang="en-US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8E08DB-FC46-4582-9EB4-D5603745C3D8}"/>
                </a:ext>
              </a:extLst>
            </p:cNvPr>
            <p:cNvSpPr/>
            <p:nvPr/>
          </p:nvSpPr>
          <p:spPr>
            <a:xfrm>
              <a:off x="-634302" y="2667949"/>
              <a:ext cx="38504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/>
                <a:t>NM</a:t>
              </a:r>
              <a:endParaRPr lang="en-US" sz="9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874123C-DB47-4EF2-9217-702247775AC3}"/>
                </a:ext>
              </a:extLst>
            </p:cNvPr>
            <p:cNvSpPr/>
            <p:nvPr/>
          </p:nvSpPr>
          <p:spPr>
            <a:xfrm>
              <a:off x="-1908755" y="2656515"/>
              <a:ext cx="38504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/>
                <a:t>NM</a:t>
              </a:r>
              <a:endParaRPr lang="en-US" sz="9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31228C-2699-4F07-AEE1-91B5A98393DB}"/>
                </a:ext>
              </a:extLst>
            </p:cNvPr>
            <p:cNvSpPr/>
            <p:nvPr/>
          </p:nvSpPr>
          <p:spPr>
            <a:xfrm>
              <a:off x="-1439667" y="2641274"/>
              <a:ext cx="76174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/>
                <a:t>Membrane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97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806C-6A61-4830-AA25-97A5E5D5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57" y="-142075"/>
            <a:ext cx="10956559" cy="881784"/>
          </a:xfrm>
        </p:spPr>
        <p:txBody>
          <a:bodyPr/>
          <a:lstStyle/>
          <a:p>
            <a:r>
              <a:rPr lang="en-US" dirty="0"/>
              <a:t>The comparison of numerical results with experimental data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6F06120F-D945-4954-8C08-C53B7D4FE84E}"/>
              </a:ext>
            </a:extLst>
          </p:cNvPr>
          <p:cNvSpPr/>
          <p:nvPr/>
        </p:nvSpPr>
        <p:spPr>
          <a:xfrm>
            <a:off x="10933951" y="5756395"/>
            <a:ext cx="929750" cy="44712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4/10</a:t>
            </a:r>
          </a:p>
        </p:txBody>
      </p:sp>
      <p:pic>
        <p:nvPicPr>
          <p:cNvPr id="35" name="Content Placeholder 11">
            <a:extLst>
              <a:ext uri="{FF2B5EF4-FFF2-40B4-BE49-F238E27FC236}">
                <a16:creationId xmlns:a16="http://schemas.microsoft.com/office/drawing/2014/main" id="{82391FAE-C9FE-4468-9587-0020452DDBA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05" y="1496072"/>
            <a:ext cx="5415378" cy="384481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CCAD9B6-516C-4C8E-AFD0-9853319FE9E3}"/>
              </a:ext>
            </a:extLst>
          </p:cNvPr>
          <p:cNvSpPr/>
          <p:nvPr/>
        </p:nvSpPr>
        <p:spPr>
          <a:xfrm>
            <a:off x="256205" y="5184673"/>
            <a:ext cx="573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Numerical and experimental polarization curves at 5.4 Wt.% KOH, P =1 [atm] and T =343 [K] for AEM with Nickel foam and Nickel foam and NM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93EA937-CCC1-4ECF-89F9-5A19E27CE9A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35"/>
          <a:stretch/>
        </p:blipFill>
        <p:spPr bwMode="auto">
          <a:xfrm>
            <a:off x="5926491" y="3736043"/>
            <a:ext cx="4820920" cy="996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807985C-A160-4460-A1F1-7F9071B56EE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63"/>
          <a:stretch/>
        </p:blipFill>
        <p:spPr bwMode="auto">
          <a:xfrm>
            <a:off x="5789528" y="1860816"/>
            <a:ext cx="4810760" cy="1003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F25D634-8696-4243-9329-52C72AE24BE7}"/>
              </a:ext>
            </a:extLst>
          </p:cNvPr>
          <p:cNvSpPr txBox="1"/>
          <p:nvPr/>
        </p:nvSpPr>
        <p:spPr>
          <a:xfrm>
            <a:off x="6834040" y="5184673"/>
            <a:ext cx="3005823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BE"/>
            </a:defPPr>
            <a:lvl1pPr algn="ctr">
              <a:defRPr sz="1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Supersaturation region from membrane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78576-20D6-4576-8561-E0E59F70C2E9}"/>
              </a:ext>
            </a:extLst>
          </p:cNvPr>
          <p:cNvSpPr txBox="1"/>
          <p:nvPr/>
        </p:nvSpPr>
        <p:spPr>
          <a:xfrm>
            <a:off x="6788708" y="2860956"/>
            <a:ext cx="3005823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BE"/>
            </a:defPPr>
            <a:lvl1pPr algn="ctr">
              <a:defRPr sz="1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AEM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142BD-14F5-472B-AD64-94F5E6E3C1D9}"/>
              </a:ext>
            </a:extLst>
          </p:cNvPr>
          <p:cNvSpPr txBox="1"/>
          <p:nvPr/>
        </p:nvSpPr>
        <p:spPr>
          <a:xfrm>
            <a:off x="6834040" y="4747083"/>
            <a:ext cx="3005823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BE"/>
            </a:defPPr>
            <a:lvl1pPr algn="ctr">
              <a:defRPr sz="1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 err="1"/>
              <a:t>Zirfon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A9868-BBE5-431D-A954-6B49F258874F}"/>
              </a:ext>
            </a:extLst>
          </p:cNvPr>
          <p:cNvSpPr/>
          <p:nvPr/>
        </p:nvSpPr>
        <p:spPr>
          <a:xfrm>
            <a:off x="5926491" y="1001084"/>
            <a:ext cx="4943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In order to evaluate the tendency of the system to form gas bubbles,</a:t>
            </a:r>
            <a:b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 the supersaturation level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28070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806C-6A61-4830-AA25-97A5E5D5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58" y="-142075"/>
            <a:ext cx="8538354" cy="881784"/>
          </a:xfrm>
        </p:spPr>
        <p:txBody>
          <a:bodyPr/>
          <a:lstStyle/>
          <a:p>
            <a:r>
              <a:rPr lang="en-US" dirty="0"/>
              <a:t>Electrolyte potential and OH- concentration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6F06120F-D945-4954-8C08-C53B7D4FE84E}"/>
              </a:ext>
            </a:extLst>
          </p:cNvPr>
          <p:cNvSpPr/>
          <p:nvPr/>
        </p:nvSpPr>
        <p:spPr>
          <a:xfrm>
            <a:off x="10933951" y="5756395"/>
            <a:ext cx="929750" cy="44712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5/10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CAD9B6-516C-4C8E-AFD0-9853319FE9E3}"/>
              </a:ext>
            </a:extLst>
          </p:cNvPr>
          <p:cNvSpPr/>
          <p:nvPr/>
        </p:nvSpPr>
        <p:spPr>
          <a:xfrm>
            <a:off x="542846" y="3453479"/>
            <a:ext cx="9401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Electrolyte potential of AWE cell at  5.4 Wt.% KOH, P =1 [atm] and T =343 [K] for AEM and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Zirfon</a:t>
            </a:r>
            <a:endParaRPr lang="en-US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4C64AC-A455-4570-8C35-3DC07265415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6" y="724961"/>
            <a:ext cx="3805634" cy="253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F660A9-4E66-4C5B-90E8-6513DA0F88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077" y="697026"/>
            <a:ext cx="3573885" cy="249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F9E947-91A1-4009-8224-8B555A1D2B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38" y="3747027"/>
            <a:ext cx="3587342" cy="234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2C91F3-4D2A-474F-AB2C-0F0F5B88F94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30477"/>
            <a:ext cx="3570490" cy="235756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3203FF2-034D-45E8-9DF9-1C6986F15EE8}"/>
              </a:ext>
            </a:extLst>
          </p:cNvPr>
          <p:cNvSpPr/>
          <p:nvPr/>
        </p:nvSpPr>
        <p:spPr>
          <a:xfrm>
            <a:off x="891849" y="6327791"/>
            <a:ext cx="9401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Concentration of OH- ion for AEM and Separator in a cell at 5.4 Wt.% KOH, P=1 [atm] and T =343 [K]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BBAF66-E435-4C16-B519-189BB208F1DA}"/>
              </a:ext>
            </a:extLst>
          </p:cNvPr>
          <p:cNvSpPr/>
          <p:nvPr/>
        </p:nvSpPr>
        <p:spPr>
          <a:xfrm>
            <a:off x="-2172958" y="3259475"/>
            <a:ext cx="9401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AEM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F8917D-F601-43AB-A708-2385DE40C956}"/>
              </a:ext>
            </a:extLst>
          </p:cNvPr>
          <p:cNvSpPr/>
          <p:nvPr/>
        </p:nvSpPr>
        <p:spPr>
          <a:xfrm>
            <a:off x="3258650" y="3212989"/>
            <a:ext cx="9401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Zirfon</a:t>
            </a:r>
            <a:endParaRPr lang="en-US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50A2AA-5699-4F0D-B1B2-830C4D41D4D8}"/>
              </a:ext>
            </a:extLst>
          </p:cNvPr>
          <p:cNvSpPr/>
          <p:nvPr/>
        </p:nvSpPr>
        <p:spPr>
          <a:xfrm>
            <a:off x="-1995294" y="6106270"/>
            <a:ext cx="9401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AEM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F378DE-16EB-4FBB-9704-2AD787307ED5}"/>
              </a:ext>
            </a:extLst>
          </p:cNvPr>
          <p:cNvSpPr/>
          <p:nvPr/>
        </p:nvSpPr>
        <p:spPr>
          <a:xfrm>
            <a:off x="3438760" y="6041556"/>
            <a:ext cx="9401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Zirfon</a:t>
            </a:r>
            <a:endParaRPr lang="en-US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9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806C-6A61-4830-AA25-97A5E5D5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58" y="-142075"/>
            <a:ext cx="11256822" cy="881784"/>
          </a:xfrm>
        </p:spPr>
        <p:txBody>
          <a:bodyPr/>
          <a:lstStyle/>
          <a:p>
            <a:r>
              <a:rPr lang="en-US" dirty="0"/>
              <a:t>Specific active surface area and the thickness of the electrode 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6F06120F-D945-4954-8C08-C53B7D4FE84E}"/>
              </a:ext>
            </a:extLst>
          </p:cNvPr>
          <p:cNvSpPr/>
          <p:nvPr/>
        </p:nvSpPr>
        <p:spPr>
          <a:xfrm>
            <a:off x="10933951" y="5756395"/>
            <a:ext cx="929750" cy="44712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6/10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203FF2-034D-45E8-9DF9-1C6986F15EE8}"/>
              </a:ext>
            </a:extLst>
          </p:cNvPr>
          <p:cNvSpPr/>
          <p:nvPr/>
        </p:nvSpPr>
        <p:spPr>
          <a:xfrm>
            <a:off x="406858" y="4970094"/>
            <a:ext cx="5218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Polarization curves at different electrode thickness at 5.4 Wt.% KOH,</a:t>
            </a:r>
            <a:b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 P =1 [atm], T = 343 [K] for both AEM and separator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9BA343-236F-4109-90FA-F57799CB9EC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0"/>
          <a:stretch/>
        </p:blipFill>
        <p:spPr bwMode="auto">
          <a:xfrm>
            <a:off x="114027" y="970542"/>
            <a:ext cx="5404748" cy="38536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FCD2F1-6C30-436A-B20C-FCD9F036574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8"/>
          <a:stretch/>
        </p:blipFill>
        <p:spPr bwMode="auto">
          <a:xfrm>
            <a:off x="5453355" y="970542"/>
            <a:ext cx="5852160" cy="38536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90B76E-5664-4F9C-B839-01C029E34430}"/>
              </a:ext>
            </a:extLst>
          </p:cNvPr>
          <p:cNvSpPr/>
          <p:nvPr/>
        </p:nvSpPr>
        <p:spPr>
          <a:xfrm>
            <a:off x="5959249" y="4970093"/>
            <a:ext cx="5218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Polarization curves at the different specific surface active </a:t>
            </a:r>
          </a:p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(Nickel foam and NM) at 5.4 Wt.% KOH, and P=1 [atm] and T=343 [K]</a:t>
            </a:r>
          </a:p>
        </p:txBody>
      </p:sp>
    </p:spTree>
    <p:extLst>
      <p:ext uri="{BB962C8B-B14F-4D97-AF65-F5344CB8AC3E}">
        <p14:creationId xmlns:p14="http://schemas.microsoft.com/office/powerpoint/2010/main" val="396165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806C-6A61-4830-AA25-97A5E5D5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58" y="-142075"/>
            <a:ext cx="11256822" cy="881784"/>
          </a:xfrm>
        </p:spPr>
        <p:txBody>
          <a:bodyPr/>
          <a:lstStyle/>
          <a:p>
            <a:r>
              <a:rPr lang="en-US" dirty="0"/>
              <a:t>Temperature and KOH </a:t>
            </a:r>
            <a:r>
              <a:rPr lang="en-US" dirty="0" err="1"/>
              <a:t>Wt</a:t>
            </a:r>
            <a:r>
              <a:rPr lang="en-US" dirty="0"/>
              <a:t>%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6F06120F-D945-4954-8C08-C53B7D4FE84E}"/>
              </a:ext>
            </a:extLst>
          </p:cNvPr>
          <p:cNvSpPr/>
          <p:nvPr/>
        </p:nvSpPr>
        <p:spPr>
          <a:xfrm>
            <a:off x="10933951" y="5756395"/>
            <a:ext cx="929750" cy="44712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7/10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203FF2-034D-45E8-9DF9-1C6986F15EE8}"/>
              </a:ext>
            </a:extLst>
          </p:cNvPr>
          <p:cNvSpPr/>
          <p:nvPr/>
        </p:nvSpPr>
        <p:spPr>
          <a:xfrm>
            <a:off x="147133" y="5141126"/>
            <a:ext cx="60752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Polarization curve at different temperatures (313–343 [K])</a:t>
            </a:r>
          </a:p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10[um] NM electrode at P=1 [atm] at 5.4 Wt.% KOH for both AEM and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Zirfon</a:t>
            </a:r>
            <a:endParaRPr lang="en-US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90B76E-5664-4F9C-B839-01C029E34430}"/>
              </a:ext>
            </a:extLst>
          </p:cNvPr>
          <p:cNvSpPr/>
          <p:nvPr/>
        </p:nvSpPr>
        <p:spPr>
          <a:xfrm>
            <a:off x="5923738" y="5109557"/>
            <a:ext cx="5938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Polarization curve at different electrolyte weight percent (5.4 - 20 KOH Wt.%) 10[um] NM electrode at P=1 [atm] and T=343 [K] for AEM and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zirfon</a:t>
            </a:r>
            <a:endParaRPr lang="en-US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1A15F-8AB7-4550-9B29-F5B2D5FD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949"/>
            <a:ext cx="5948867" cy="4294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24480-D7CF-471D-A20B-1DB4A0DA5B4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8"/>
          <a:stretch/>
        </p:blipFill>
        <p:spPr bwMode="auto">
          <a:xfrm>
            <a:off x="5877581" y="683380"/>
            <a:ext cx="5786099" cy="42410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30449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806C-6A61-4830-AA25-97A5E5D5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58" y="-142075"/>
            <a:ext cx="11256822" cy="881784"/>
          </a:xfrm>
        </p:spPr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6F06120F-D945-4954-8C08-C53B7D4FE84E}"/>
              </a:ext>
            </a:extLst>
          </p:cNvPr>
          <p:cNvSpPr/>
          <p:nvPr/>
        </p:nvSpPr>
        <p:spPr>
          <a:xfrm>
            <a:off x="10933951" y="5756395"/>
            <a:ext cx="929750" cy="44712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8/10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203FF2-034D-45E8-9DF9-1C6986F15EE8}"/>
              </a:ext>
            </a:extLst>
          </p:cNvPr>
          <p:cNvSpPr/>
          <p:nvPr/>
        </p:nvSpPr>
        <p:spPr>
          <a:xfrm>
            <a:off x="2935514" y="5502405"/>
            <a:ext cx="6075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Tornado charts graph for sensitivity analysis of</a:t>
            </a:r>
          </a:p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 KOH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Wt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%, NM thickness, temperature, specific active area</a:t>
            </a:r>
          </a:p>
          <a:p>
            <a:pPr algn="ctr"/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@ 800 [mA cm-2]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55C8D-53F3-4659-A3E8-B42482F7BF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133" y="1277483"/>
            <a:ext cx="8397288" cy="39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77722"/>
      </p:ext>
    </p:extLst>
  </p:cSld>
  <p:clrMapOvr>
    <a:masterClrMapping/>
  </p:clrMapOvr>
</p:sld>
</file>

<file path=ppt/theme/theme1.xml><?xml version="1.0" encoding="utf-8"?>
<a:theme xmlns:a="http://schemas.openxmlformats.org/drawingml/2006/main" name="VITO_2022">
  <a:themeElements>
    <a:clrScheme name="VITO 2022">
      <a:dk1>
        <a:srgbClr val="000000"/>
      </a:dk1>
      <a:lt1>
        <a:srgbClr val="FFFFFF"/>
      </a:lt1>
      <a:dk2>
        <a:srgbClr val="788EFE"/>
      </a:dk2>
      <a:lt2>
        <a:srgbClr val="E7E6E6"/>
      </a:lt2>
      <a:accent1>
        <a:srgbClr val="002E56"/>
      </a:accent1>
      <a:accent2>
        <a:srgbClr val="E72C43"/>
      </a:accent2>
      <a:accent3>
        <a:srgbClr val="FF6700"/>
      </a:accent3>
      <a:accent4>
        <a:srgbClr val="F9CB1F"/>
      </a:accent4>
      <a:accent5>
        <a:srgbClr val="41D9F9"/>
      </a:accent5>
      <a:accent6>
        <a:srgbClr val="15EA75"/>
      </a:accent6>
      <a:hlink>
        <a:srgbClr val="788EFE"/>
      </a:hlink>
      <a:folHlink>
        <a:srgbClr val="969597"/>
      </a:folHlink>
    </a:clrScheme>
    <a:fontScheme name="VITO_202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1DFF9"/>
        </a:solidFill>
        <a:ln>
          <a:noFill/>
        </a:ln>
      </a:spPr>
      <a:bodyPr rtlCol="0" anchor="ctr"/>
      <a:lstStyle>
        <a:defPPr algn="ctr">
          <a:spcBef>
            <a:spcPts val="6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spcBef>
            <a:spcPts val="600"/>
          </a:spcBef>
          <a:defRPr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A6B9C90-B1F5-4D1B-9243-0CBE9E2A8628}" vid="{D3870C17-DF69-4A6B-945E-B67DBF15B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2022_VITO_ppt_16-9</Template>
  <TotalTime>589</TotalTime>
  <Words>806</Words>
  <Application>Microsoft Office PowerPoint</Application>
  <PresentationFormat>Widescreen</PresentationFormat>
  <Paragraphs>116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Cambria</vt:lpstr>
      <vt:lpstr>Courier New</vt:lpstr>
      <vt:lpstr>Gill Sans MT</vt:lpstr>
      <vt:lpstr>System Font Regular</vt:lpstr>
      <vt:lpstr>Wingdings</vt:lpstr>
      <vt:lpstr>VITO_2022</vt:lpstr>
      <vt:lpstr>Electrochemical simulation of Alkaline Water Electrolyzer cell by 1D model with two different types of a membrane  (Anion exchange membrane and separator) </vt:lpstr>
      <vt:lpstr>Overview</vt:lpstr>
      <vt:lpstr>Introduction</vt:lpstr>
      <vt:lpstr>Methodology</vt:lpstr>
      <vt:lpstr>The comparison of numerical results with experimental data</vt:lpstr>
      <vt:lpstr>Electrolyte potential and OH- concentration</vt:lpstr>
      <vt:lpstr>Specific active surface area and the thickness of the electrode </vt:lpstr>
      <vt:lpstr>Temperature and KOH Wt%</vt:lpstr>
      <vt:lpstr>Sensitivity analysis</vt:lpstr>
      <vt:lpstr>Conclusion</vt:lpstr>
      <vt:lpstr>Acknowledgment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Atyabi</dc:creator>
  <cp:lastModifiedBy>Ali Atyabi</cp:lastModifiedBy>
  <cp:revision>2</cp:revision>
  <cp:lastPrinted>2023-01-25T08:36:37Z</cp:lastPrinted>
  <dcterms:created xsi:type="dcterms:W3CDTF">2023-01-10T10:03:12Z</dcterms:created>
  <dcterms:modified xsi:type="dcterms:W3CDTF">2023-04-20T14:19:30Z</dcterms:modified>
</cp:coreProperties>
</file>